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36F7-5959-4D50-95CE-B7FCA87DEF28}" type="datetimeFigureOut">
              <a:rPr lang="es-MX" smtClean="0"/>
              <a:t>21/10/2011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9AD8-EA5C-43D3-8183-FB7D5EAC481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3693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36F7-5959-4D50-95CE-B7FCA87DEF28}" type="datetimeFigureOut">
              <a:rPr lang="es-MX" smtClean="0"/>
              <a:t>21/10/2011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9AD8-EA5C-43D3-8183-FB7D5EAC481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04711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36F7-5959-4D50-95CE-B7FCA87DEF28}" type="datetimeFigureOut">
              <a:rPr lang="es-MX" smtClean="0"/>
              <a:t>21/10/2011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9AD8-EA5C-43D3-8183-FB7D5EAC481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22551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36F7-5959-4D50-95CE-B7FCA87DEF28}" type="datetimeFigureOut">
              <a:rPr lang="es-MX" smtClean="0"/>
              <a:t>21/10/2011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9AD8-EA5C-43D3-8183-FB7D5EAC481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504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36F7-5959-4D50-95CE-B7FCA87DEF28}" type="datetimeFigureOut">
              <a:rPr lang="es-MX" smtClean="0"/>
              <a:t>21/10/2011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9AD8-EA5C-43D3-8183-FB7D5EAC481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63708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36F7-5959-4D50-95CE-B7FCA87DEF28}" type="datetimeFigureOut">
              <a:rPr lang="es-MX" smtClean="0"/>
              <a:t>21/10/2011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9AD8-EA5C-43D3-8183-FB7D5EAC481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50605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36F7-5959-4D50-95CE-B7FCA87DEF28}" type="datetimeFigureOut">
              <a:rPr lang="es-MX" smtClean="0"/>
              <a:t>21/10/2011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9AD8-EA5C-43D3-8183-FB7D5EAC481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643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36F7-5959-4D50-95CE-B7FCA87DEF28}" type="datetimeFigureOut">
              <a:rPr lang="es-MX" smtClean="0"/>
              <a:t>21/10/2011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9AD8-EA5C-43D3-8183-FB7D5EAC481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15030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36F7-5959-4D50-95CE-B7FCA87DEF28}" type="datetimeFigureOut">
              <a:rPr lang="es-MX" smtClean="0"/>
              <a:t>21/10/2011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9AD8-EA5C-43D3-8183-FB7D5EAC481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56450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36F7-5959-4D50-95CE-B7FCA87DEF28}" type="datetimeFigureOut">
              <a:rPr lang="es-MX" smtClean="0"/>
              <a:t>21/10/2011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9AD8-EA5C-43D3-8183-FB7D5EAC481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4499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36F7-5959-4D50-95CE-B7FCA87DEF28}" type="datetimeFigureOut">
              <a:rPr lang="es-MX" smtClean="0"/>
              <a:t>21/10/2011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9AD8-EA5C-43D3-8183-FB7D5EAC481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84078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AC36F7-5959-4D50-95CE-B7FCA87DEF28}" type="datetimeFigureOut">
              <a:rPr lang="es-MX" smtClean="0"/>
              <a:t>21/10/2011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69AD8-EA5C-43D3-8183-FB7D5EAC481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44601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7" y="116633"/>
            <a:ext cx="8440357" cy="6669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582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207724"/>
            <a:ext cx="7344816" cy="6541345"/>
          </a:xfrm>
        </p:spPr>
      </p:pic>
    </p:spTree>
    <p:extLst>
      <p:ext uri="{BB962C8B-B14F-4D97-AF65-F5344CB8AC3E}">
        <p14:creationId xmlns:p14="http://schemas.microsoft.com/office/powerpoint/2010/main" val="3431590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24" y="591312"/>
            <a:ext cx="7769352" cy="5675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436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20" y="332656"/>
            <a:ext cx="8684960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413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319" y="30591"/>
            <a:ext cx="4309872" cy="1277112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24744"/>
            <a:ext cx="8519054" cy="5639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881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617312" cy="624941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04664"/>
            <a:ext cx="3060403" cy="70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262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8282338" cy="6391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738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8426078" cy="6317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243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42" y="476672"/>
            <a:ext cx="8560971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165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16" y="294132"/>
            <a:ext cx="7973568" cy="6269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7952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8724086" cy="575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608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70" y="576180"/>
            <a:ext cx="8714817" cy="537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4079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34689"/>
            <a:ext cx="8208912" cy="650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787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48" y="839517"/>
            <a:ext cx="8092916" cy="5685827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819" y="184259"/>
            <a:ext cx="5652120" cy="47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3328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230451"/>
            <a:ext cx="7416824" cy="645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2975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0" y="404664"/>
            <a:ext cx="8633356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9054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1" y="339521"/>
            <a:ext cx="6336704" cy="6322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175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404664"/>
            <a:ext cx="8395330" cy="601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9983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68" y="376428"/>
            <a:ext cx="7370064" cy="610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7012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47067"/>
            <a:ext cx="7920880" cy="6250223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47067"/>
            <a:ext cx="3489960" cy="13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5820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8840"/>
            <a:ext cx="9144000" cy="470795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3400158" cy="108012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397" y="0"/>
            <a:ext cx="5043595" cy="155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0530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981" y="52494"/>
            <a:ext cx="6773403" cy="661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89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332655"/>
            <a:ext cx="8438242" cy="6130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865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836712"/>
            <a:ext cx="8729119" cy="584906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13"/>
            <a:ext cx="4120896" cy="163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4505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548680"/>
            <a:ext cx="8697370" cy="581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1847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84" y="620688"/>
            <a:ext cx="8867652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1683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66758" y="2967335"/>
            <a:ext cx="2010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 I N…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558460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4</Words>
  <Application>Microsoft Office PowerPoint</Application>
  <PresentationFormat>Presentación en pantalla (4:3)</PresentationFormat>
  <Paragraphs>1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8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6</cp:revision>
  <dcterms:created xsi:type="dcterms:W3CDTF">2011-10-22T04:25:53Z</dcterms:created>
  <dcterms:modified xsi:type="dcterms:W3CDTF">2011-10-22T06:59:41Z</dcterms:modified>
</cp:coreProperties>
</file>