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95217-7A0A-4ABF-A5B4-9BC0B202B62A}" type="datetimeFigureOut">
              <a:rPr lang="es-MX" smtClean="0"/>
              <a:t>25/02/2015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37FEB-B3F9-4034-A2D1-C09B89BF7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66631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95217-7A0A-4ABF-A5B4-9BC0B202B62A}" type="datetimeFigureOut">
              <a:rPr lang="es-MX" smtClean="0"/>
              <a:t>25/02/2015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37FEB-B3F9-4034-A2D1-C09B89BF7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6667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95217-7A0A-4ABF-A5B4-9BC0B202B62A}" type="datetimeFigureOut">
              <a:rPr lang="es-MX" smtClean="0"/>
              <a:t>25/02/2015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37FEB-B3F9-4034-A2D1-C09B89BF7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8885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95217-7A0A-4ABF-A5B4-9BC0B202B62A}" type="datetimeFigureOut">
              <a:rPr lang="es-MX" smtClean="0"/>
              <a:t>25/02/2015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37FEB-B3F9-4034-A2D1-C09B89BF7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69849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95217-7A0A-4ABF-A5B4-9BC0B202B62A}" type="datetimeFigureOut">
              <a:rPr lang="es-MX" smtClean="0"/>
              <a:t>25/02/2015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37FEB-B3F9-4034-A2D1-C09B89BF7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97668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95217-7A0A-4ABF-A5B4-9BC0B202B62A}" type="datetimeFigureOut">
              <a:rPr lang="es-MX" smtClean="0"/>
              <a:t>25/02/2015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37FEB-B3F9-4034-A2D1-C09B89BF7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53511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95217-7A0A-4ABF-A5B4-9BC0B202B62A}" type="datetimeFigureOut">
              <a:rPr lang="es-MX" smtClean="0"/>
              <a:t>25/02/2015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37FEB-B3F9-4034-A2D1-C09B89BF7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79667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95217-7A0A-4ABF-A5B4-9BC0B202B62A}" type="datetimeFigureOut">
              <a:rPr lang="es-MX" smtClean="0"/>
              <a:t>25/02/2015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37FEB-B3F9-4034-A2D1-C09B89BF7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908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95217-7A0A-4ABF-A5B4-9BC0B202B62A}" type="datetimeFigureOut">
              <a:rPr lang="es-MX" smtClean="0"/>
              <a:t>25/02/2015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37FEB-B3F9-4034-A2D1-C09B89BF7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5806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95217-7A0A-4ABF-A5B4-9BC0B202B62A}" type="datetimeFigureOut">
              <a:rPr lang="es-MX" smtClean="0"/>
              <a:t>25/02/2015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37FEB-B3F9-4034-A2D1-C09B89BF7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48757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95217-7A0A-4ABF-A5B4-9BC0B202B62A}" type="datetimeFigureOut">
              <a:rPr lang="es-MX" smtClean="0"/>
              <a:t>25/02/2015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37FEB-B3F9-4034-A2D1-C09B89BF7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14423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5217-7A0A-4ABF-A5B4-9BC0B202B62A}" type="datetimeFigureOut">
              <a:rPr lang="es-MX" smtClean="0"/>
              <a:t>25/02/2015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D37FEB-B3F9-4034-A2D1-C09B89BF72C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89535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979" y="0"/>
            <a:ext cx="54600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364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979" y="0"/>
            <a:ext cx="54600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9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162" y="0"/>
            <a:ext cx="57856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83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23" y="0"/>
            <a:ext cx="5456063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4186" y="0"/>
            <a:ext cx="545606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68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41" y="0"/>
            <a:ext cx="5456063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704" y="-166254"/>
            <a:ext cx="57611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9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68" y="0"/>
            <a:ext cx="5401756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424" y="0"/>
            <a:ext cx="53881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9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63" y="0"/>
            <a:ext cx="5333494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9157" y="0"/>
            <a:ext cx="53334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99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71" y="0"/>
            <a:ext cx="5333494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465" y="0"/>
            <a:ext cx="53334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78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80" y="0"/>
            <a:ext cx="5333494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374" y="0"/>
            <a:ext cx="53334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68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98" y="0"/>
            <a:ext cx="5347147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545" y="0"/>
            <a:ext cx="53471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77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450" y="0"/>
            <a:ext cx="62291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00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119" y="0"/>
            <a:ext cx="60137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14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706" y="0"/>
            <a:ext cx="59985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11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152" y="0"/>
            <a:ext cx="54196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37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31" y="0"/>
            <a:ext cx="5443884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915" y="0"/>
            <a:ext cx="54438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35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122" y="0"/>
            <a:ext cx="5443884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006" y="0"/>
            <a:ext cx="54438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57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77" y="0"/>
            <a:ext cx="5443884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661" y="0"/>
            <a:ext cx="54438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31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30" y="0"/>
            <a:ext cx="5443884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314" y="0"/>
            <a:ext cx="54438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08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222" y="0"/>
            <a:ext cx="5169556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63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244" y="0"/>
            <a:ext cx="56355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40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786" y="0"/>
            <a:ext cx="54044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44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203770" y="2967335"/>
            <a:ext cx="17844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¿</a:t>
            </a:r>
            <a:r>
              <a:rPr lang="es-ES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FIN?</a:t>
            </a:r>
            <a:endParaRPr lang="es-E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181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CuadroTexto"/>
          <p:cNvSpPr txBox="1"/>
          <p:nvPr/>
        </p:nvSpPr>
        <p:spPr>
          <a:xfrm>
            <a:off x="1865945" y="987137"/>
            <a:ext cx="8296363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 smtClean="0">
                <a:latin typeface="Khmer UI" panose="020B0502040204020203" pitchFamily="34" charset="0"/>
                <a:cs typeface="Khmer UI" panose="020B0502040204020203" pitchFamily="34" charset="0"/>
              </a:rPr>
              <a:t>¿Porqué crees  que sea importante para las zarigüeyas el hacerse las muertas?</a:t>
            </a:r>
          </a:p>
          <a:p>
            <a:endParaRPr lang="es-MX" sz="2000" dirty="0" smtClean="0">
              <a:latin typeface="Khmer UI" panose="020B0502040204020203" pitchFamily="34" charset="0"/>
              <a:cs typeface="Khmer UI" panose="020B0502040204020203" pitchFamily="34" charset="0"/>
            </a:endParaRPr>
          </a:p>
          <a:p>
            <a:r>
              <a:rPr lang="es-MX" sz="2000" dirty="0" smtClean="0">
                <a:latin typeface="Khmer UI" panose="020B0502040204020203" pitchFamily="34" charset="0"/>
                <a:cs typeface="Khmer UI" panose="020B0502040204020203" pitchFamily="34" charset="0"/>
              </a:rPr>
              <a:t>¿Porqué crees que a Pepe le daba risa el hacerse el muerto?</a:t>
            </a:r>
          </a:p>
          <a:p>
            <a:endParaRPr lang="es-MX" sz="2000" dirty="0" smtClean="0">
              <a:latin typeface="Khmer UI" panose="020B0502040204020203" pitchFamily="34" charset="0"/>
              <a:cs typeface="Khmer UI" panose="020B0502040204020203" pitchFamily="34" charset="0"/>
            </a:endParaRPr>
          </a:p>
          <a:p>
            <a:r>
              <a:rPr lang="es-MX" sz="2000" dirty="0" smtClean="0">
                <a:latin typeface="Khmer UI" panose="020B0502040204020203" pitchFamily="34" charset="0"/>
                <a:cs typeface="Khmer UI" panose="020B0502040204020203" pitchFamily="34" charset="0"/>
              </a:rPr>
              <a:t>¿Qué hubiera pasado con Pepe si no hubiera aprendido a hacerse el muerto?</a:t>
            </a:r>
          </a:p>
          <a:p>
            <a:endParaRPr lang="es-MX" sz="2000" dirty="0" smtClean="0">
              <a:latin typeface="Khmer UI" panose="020B0502040204020203" pitchFamily="34" charset="0"/>
              <a:cs typeface="Khmer UI" panose="020B0502040204020203" pitchFamily="34" charset="0"/>
            </a:endParaRPr>
          </a:p>
          <a:p>
            <a:r>
              <a:rPr lang="es-MX" sz="2000" dirty="0" smtClean="0">
                <a:latin typeface="Khmer UI" panose="020B0502040204020203" pitchFamily="34" charset="0"/>
                <a:cs typeface="Khmer UI" panose="020B0502040204020203" pitchFamily="34" charset="0"/>
              </a:rPr>
              <a:t>¿Llegaste a pensar que el Oso se iba a comer a Pepe?</a:t>
            </a:r>
          </a:p>
          <a:p>
            <a:endParaRPr lang="es-MX" sz="2000" dirty="0" smtClean="0">
              <a:latin typeface="Khmer UI" panose="020B0502040204020203" pitchFamily="34" charset="0"/>
              <a:cs typeface="Khmer UI" panose="020B0502040204020203" pitchFamily="34" charset="0"/>
            </a:endParaRPr>
          </a:p>
          <a:p>
            <a:r>
              <a:rPr lang="es-MX" sz="2000" dirty="0" smtClean="0">
                <a:latin typeface="Khmer UI" panose="020B0502040204020203" pitchFamily="34" charset="0"/>
                <a:cs typeface="Khmer UI" panose="020B0502040204020203" pitchFamily="34" charset="0"/>
              </a:rPr>
              <a:t>¿Porqué crees que el Oso no sabía reír?</a:t>
            </a:r>
          </a:p>
          <a:p>
            <a:endParaRPr lang="es-MX" sz="2000" dirty="0" smtClean="0">
              <a:latin typeface="Khmer UI" panose="020B0502040204020203" pitchFamily="34" charset="0"/>
              <a:cs typeface="Khmer UI" panose="020B0502040204020203" pitchFamily="34" charset="0"/>
            </a:endParaRPr>
          </a:p>
          <a:p>
            <a:r>
              <a:rPr lang="es-MX" sz="2000" dirty="0" smtClean="0">
                <a:latin typeface="Khmer UI" panose="020B0502040204020203" pitchFamily="34" charset="0"/>
                <a:cs typeface="Khmer UI" panose="020B0502040204020203" pitchFamily="34" charset="0"/>
              </a:rPr>
              <a:t>¿Porqué los animales no quisieron comer con Pepe y su mamá?</a:t>
            </a:r>
          </a:p>
          <a:p>
            <a:endParaRPr lang="es-MX" sz="2000" dirty="0" smtClean="0">
              <a:latin typeface="Khmer UI" panose="020B0502040204020203" pitchFamily="34" charset="0"/>
              <a:cs typeface="Khmer UI" panose="020B0502040204020203" pitchFamily="34" charset="0"/>
            </a:endParaRPr>
          </a:p>
          <a:p>
            <a:r>
              <a:rPr lang="es-MX" sz="2000" dirty="0" smtClean="0">
                <a:latin typeface="Khmer UI" panose="020B0502040204020203" pitchFamily="34" charset="0"/>
                <a:cs typeface="Khmer UI" panose="020B0502040204020203" pitchFamily="34" charset="0"/>
              </a:rPr>
              <a:t>¿Qué otro final propones para este cuento?</a:t>
            </a:r>
            <a:endParaRPr lang="es-MX" sz="2000" dirty="0">
              <a:latin typeface="Khmer UI" panose="020B0502040204020203" pitchFamily="34" charset="0"/>
              <a:cs typeface="Khmer UI" panose="020B0502040204020203" pitchFamily="34" charset="0"/>
            </a:endParaRPr>
          </a:p>
          <a:p>
            <a:endParaRPr lang="es-MX" dirty="0" smtClean="0"/>
          </a:p>
        </p:txBody>
      </p:sp>
    </p:spTree>
    <p:extLst>
      <p:ext uri="{BB962C8B-B14F-4D97-AF65-F5344CB8AC3E}">
        <p14:creationId xmlns:p14="http://schemas.microsoft.com/office/powerpoint/2010/main" val="300411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445" y="621919"/>
            <a:ext cx="8094519" cy="5674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45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25" y="1350818"/>
            <a:ext cx="11279769" cy="4270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366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164806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954000" y="5769864"/>
            <a:ext cx="82839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www.zona33preescolar.com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722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96</Words>
  <Application>Microsoft Office PowerPoint</Application>
  <PresentationFormat>Panorámica</PresentationFormat>
  <Paragraphs>16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Khmer UI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4</cp:revision>
  <dcterms:created xsi:type="dcterms:W3CDTF">2015-02-25T22:26:58Z</dcterms:created>
  <dcterms:modified xsi:type="dcterms:W3CDTF">2015-02-25T22:47:57Z</dcterms:modified>
</cp:coreProperties>
</file>