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6" r:id="rId23"/>
    <p:sldId id="278" r:id="rId24"/>
    <p:sldId id="279" r:id="rId25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4DC85-1D67-41BD-AF1D-E83CAC2612AD}" type="datetimeFigureOut">
              <a:rPr lang="es-MX" smtClean="0"/>
              <a:t>22/07/2011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7C49B-FBE6-4461-B1E4-B23160A7B62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16880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4DC85-1D67-41BD-AF1D-E83CAC2612AD}" type="datetimeFigureOut">
              <a:rPr lang="es-MX" smtClean="0"/>
              <a:t>22/07/2011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7C49B-FBE6-4461-B1E4-B23160A7B62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52829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4DC85-1D67-41BD-AF1D-E83CAC2612AD}" type="datetimeFigureOut">
              <a:rPr lang="es-MX" smtClean="0"/>
              <a:t>22/07/2011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7C49B-FBE6-4461-B1E4-B23160A7B62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00323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4DC85-1D67-41BD-AF1D-E83CAC2612AD}" type="datetimeFigureOut">
              <a:rPr lang="es-MX" smtClean="0"/>
              <a:t>22/07/2011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7C49B-FBE6-4461-B1E4-B23160A7B62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560976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4DC85-1D67-41BD-AF1D-E83CAC2612AD}" type="datetimeFigureOut">
              <a:rPr lang="es-MX" smtClean="0"/>
              <a:t>22/07/2011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7C49B-FBE6-4461-B1E4-B23160A7B62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12184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4DC85-1D67-41BD-AF1D-E83CAC2612AD}" type="datetimeFigureOut">
              <a:rPr lang="es-MX" smtClean="0"/>
              <a:t>22/07/2011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7C49B-FBE6-4461-B1E4-B23160A7B62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96770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4DC85-1D67-41BD-AF1D-E83CAC2612AD}" type="datetimeFigureOut">
              <a:rPr lang="es-MX" smtClean="0"/>
              <a:t>22/07/2011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7C49B-FBE6-4461-B1E4-B23160A7B62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434398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4DC85-1D67-41BD-AF1D-E83CAC2612AD}" type="datetimeFigureOut">
              <a:rPr lang="es-MX" smtClean="0"/>
              <a:t>22/07/2011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7C49B-FBE6-4461-B1E4-B23160A7B62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396899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4DC85-1D67-41BD-AF1D-E83CAC2612AD}" type="datetimeFigureOut">
              <a:rPr lang="es-MX" smtClean="0"/>
              <a:t>22/07/2011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7C49B-FBE6-4461-B1E4-B23160A7B62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95719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4DC85-1D67-41BD-AF1D-E83CAC2612AD}" type="datetimeFigureOut">
              <a:rPr lang="es-MX" smtClean="0"/>
              <a:t>22/07/2011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7C49B-FBE6-4461-B1E4-B23160A7B62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38765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4DC85-1D67-41BD-AF1D-E83CAC2612AD}" type="datetimeFigureOut">
              <a:rPr lang="es-MX" smtClean="0"/>
              <a:t>22/07/2011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7C49B-FBE6-4461-B1E4-B23160A7B62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31994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74DC85-1D67-41BD-AF1D-E83CAC2612AD}" type="datetimeFigureOut">
              <a:rPr lang="es-MX" smtClean="0"/>
              <a:t>22/07/2011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D7C49B-FBE6-4461-B1E4-B23160A7B62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193271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8533" y="0"/>
            <a:ext cx="59869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0485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428" y="116632"/>
            <a:ext cx="7220227" cy="6741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607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0619" y="0"/>
            <a:ext cx="55027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2649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067" y="0"/>
            <a:ext cx="60098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8379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837" y="0"/>
            <a:ext cx="59123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4494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8883" y="0"/>
            <a:ext cx="5926234" cy="68580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4800" y="-31"/>
            <a:ext cx="4274399" cy="1772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8273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4076"/>
            <a:ext cx="9144000" cy="6389848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060848"/>
            <a:ext cx="4516954" cy="187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774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5496"/>
            <a:ext cx="9144000" cy="6467008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48082"/>
            <a:ext cx="4860032" cy="1709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528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304" y="0"/>
            <a:ext cx="54433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783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128" y="0"/>
            <a:ext cx="57757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873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545256" cy="68580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3068960"/>
            <a:ext cx="4752555" cy="1920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654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851" y="0"/>
            <a:ext cx="53442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8844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0239" y="0"/>
            <a:ext cx="6443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219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5496"/>
            <a:ext cx="9144000" cy="6467008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463" y="4724974"/>
            <a:ext cx="4820008" cy="2131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921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619" y="0"/>
            <a:ext cx="55187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5017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2560" y="0"/>
            <a:ext cx="62788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4483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3696"/>
            <a:ext cx="9144000" cy="6490607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5214134"/>
            <a:ext cx="4532712" cy="1664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226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647"/>
            <a:ext cx="9144000" cy="6336703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83815" y="260647"/>
            <a:ext cx="43049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-señor zorro, ¿estas ahí?</a:t>
            </a:r>
            <a:endParaRPr lang="es-ES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19202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57180"/>
            <a:ext cx="9144000" cy="534364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5420" y="-32529"/>
            <a:ext cx="5348580" cy="1916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2821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432" y="42224"/>
            <a:ext cx="7424960" cy="6784766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5085184"/>
            <a:ext cx="4965192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9940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736" y="731520"/>
            <a:ext cx="5748528" cy="5394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6845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374" y="0"/>
            <a:ext cx="58552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9881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8071" y="0"/>
            <a:ext cx="66478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9801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987824" y="2564904"/>
            <a:ext cx="279275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8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¿FIN?</a:t>
            </a:r>
            <a:endParaRPr lang="es-ES" sz="88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13418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11</Words>
  <Application>Microsoft Office PowerPoint</Application>
  <PresentationFormat>Presentación en pantalla (4:3)</PresentationFormat>
  <Paragraphs>2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25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VIKTOR</dc:creator>
  <cp:lastModifiedBy>VIKTOR</cp:lastModifiedBy>
  <cp:revision>5</cp:revision>
  <dcterms:created xsi:type="dcterms:W3CDTF">2011-07-22T05:09:33Z</dcterms:created>
  <dcterms:modified xsi:type="dcterms:W3CDTF">2011-07-22T05:47:18Z</dcterms:modified>
</cp:coreProperties>
</file>