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5" r:id="rId29"/>
    <p:sldId id="283" r:id="rId30"/>
    <p:sldId id="284" r:id="rId3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2936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5460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1660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5614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834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506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4936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6434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5545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5500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008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2EC85-F78E-492F-9F28-E7A2AE41FEFC}" type="datetimeFigureOut">
              <a:rPr lang="es-MX" smtClean="0"/>
              <a:t>10/02/2015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3396C-43B0-46A7-BFCB-36B4E5CA476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37723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965" y="0"/>
            <a:ext cx="6520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77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066" y="0"/>
            <a:ext cx="78945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48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569" y="40563"/>
            <a:ext cx="5725551" cy="678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772" y="35008"/>
            <a:ext cx="5683348" cy="673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39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384" y="-108087"/>
            <a:ext cx="6116250" cy="696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0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832" y="0"/>
            <a:ext cx="61069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68" y="0"/>
            <a:ext cx="6072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1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454" y="0"/>
            <a:ext cx="60330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924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307" y="0"/>
            <a:ext cx="59033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06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16" y="6096"/>
            <a:ext cx="6144768" cy="684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78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16" y="6096"/>
            <a:ext cx="6144768" cy="684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15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16" y="6096"/>
            <a:ext cx="6144768" cy="684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4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16" y="79248"/>
            <a:ext cx="6217454" cy="677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2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418" y="0"/>
            <a:ext cx="59931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28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418" y="0"/>
            <a:ext cx="59931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38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616" y="36576"/>
            <a:ext cx="6144768" cy="678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8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55" y="0"/>
            <a:ext cx="60986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25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55" y="0"/>
            <a:ext cx="60986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090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57912"/>
            <a:ext cx="5791200" cy="674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75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57912"/>
            <a:ext cx="5791200" cy="674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06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436" y="6096"/>
            <a:ext cx="5977128" cy="684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436" y="25908"/>
            <a:ext cx="5977128" cy="680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3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436" y="25908"/>
            <a:ext cx="5977128" cy="680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52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887" y="0"/>
            <a:ext cx="6252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27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436" y="16764"/>
            <a:ext cx="5977128" cy="682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59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436" y="16764"/>
            <a:ext cx="5977128" cy="682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9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1404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044" y="1371095"/>
            <a:ext cx="5677956" cy="398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77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48" y="0"/>
            <a:ext cx="119001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71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08991" y="2460898"/>
            <a:ext cx="287130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FIN…</a:t>
            </a:r>
            <a:endParaRPr lang="es-ES" sz="1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125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34751" y="632098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186" y="1791520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3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</Words>
  <Application>Microsoft Office PowerPoint</Application>
  <PresentationFormat>Panorámica</PresentationFormat>
  <Paragraphs>2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2015-02-11T01:59:24Z</dcterms:created>
  <dcterms:modified xsi:type="dcterms:W3CDTF">2015-02-11T02:43:52Z</dcterms:modified>
</cp:coreProperties>
</file>