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864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7909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2108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9493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060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75720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4344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945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143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4959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9124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53A3B-CE48-490D-BD7E-4E2707A9C6DC}" type="datetimeFigureOut">
              <a:rPr lang="es-MX" smtClean="0"/>
              <a:t>13/01/2014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B0139-84AF-48BE-B063-D3F1604212A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077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GORILON FOTOS\gori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797" y="0"/>
            <a:ext cx="49664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8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GORILON FOTOS\gorilon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71" y="0"/>
            <a:ext cx="49890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83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GORILON FOTOS\gorilo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-1"/>
            <a:ext cx="7056784" cy="738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30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GORILON FOTOS\gorilon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99392"/>
            <a:ext cx="7560840" cy="750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49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GORILON FOTOS\gorilon 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69127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33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GORILON FOTOS\gorilon 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78488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16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GORILON FOTOS\gorilon 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2728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33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GORILON FOTOS\gorilon 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0"/>
            <a:ext cx="5400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78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GORILON FOTOS\gorilon 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0"/>
            <a:ext cx="4972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69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GORILON FOTOS\gorilon 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200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35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GORILON FOTOS\gorilon 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128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67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GORILON FOTOS\gorilon 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67687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17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GORILON FOTOS\gorilon 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6328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GORILON FOTOS\gorilon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6696744" cy="730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24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GORILON FOTOS\gorilon 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7560840" cy="736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55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GORILON FOTOS\gorilon 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200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05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GORILON FOTOS\gorilon 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0567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31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GORILON FOTOS\gorilon 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5527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61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GORILON FOTOS\gorilon 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4807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83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GORILON FOTOS\gorilon 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975" y="0"/>
            <a:ext cx="4972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22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GORILON FOTOS\gorilon 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680" y="0"/>
            <a:ext cx="5311173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00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GORILON FOTOS\gorilon 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0"/>
            <a:ext cx="6607549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14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GORILON FOTOS\gorilon 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4087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10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GORILON FOTOS\gorilon 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147" y="0"/>
            <a:ext cx="49777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01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:\GORILON FOTOS\gorilon 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3367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89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GORILON FOTOS\gorilon 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-237539"/>
            <a:ext cx="5904656" cy="763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78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GORILON FOTOS\gorilon 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7128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89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64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Presentación en pantalla (4:3)</PresentationFormat>
  <Paragraphs>0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guitars</dc:creator>
  <cp:lastModifiedBy>guitars</cp:lastModifiedBy>
  <cp:revision>2</cp:revision>
  <dcterms:created xsi:type="dcterms:W3CDTF">2014-01-13T23:58:12Z</dcterms:created>
  <dcterms:modified xsi:type="dcterms:W3CDTF">2014-01-14T00:16:38Z</dcterms:modified>
</cp:coreProperties>
</file>