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FB7EE-55B3-4A80-AD67-606CFA6DAA5E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88E74E-537F-4F18-9AEC-60A627C43AD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88E74E-537F-4F18-9AEC-60A627C43ADE}" type="slidenum">
              <a:rPr lang="es-ES" smtClean="0"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EF15A-4D9E-4EFF-AA27-566E29B29B01}" type="datetimeFigureOut">
              <a:rPr lang="es-ES" smtClean="0"/>
              <a:t>30/04/2015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D19F6-CB0C-4891-98B9-9CE1EFC342EA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manium.org/es/derecho-vida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manium.org/es/derecho-educacion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manium.org/es/derecho-alimentacion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manium.org/es/derecho-salud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manium.org/es/derecho-agua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manium.org/es/derecho-identidad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manium.org/es/derecho-libertad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www.humanium.org/es/derecho-proteccion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9512" y="1556792"/>
            <a:ext cx="8534644" cy="30963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Los derechos fundamentales </a:t>
            </a:r>
          </a:p>
          <a:p>
            <a:pPr algn="ctr"/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</a:t>
            </a:r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 los niños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395536" y="495107"/>
            <a:ext cx="439248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3" tooltip="Derecho a la Vida"/>
              </a:rPr>
              <a:t>Derecho a la vida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Todo niño tiene derecho a vivir. Esto significa que todo niño tiene derecho a no ser asesinado, a sobrevivir y a crecer en condiciones óptimas.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56323" name="Picture 3" descr="http://s10.rimg.info/af6b0fd7410466f957341dfd544b0b7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340768"/>
            <a:ext cx="3456384" cy="22497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536" y="188640"/>
            <a:ext cx="432048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3" tooltip="Derecho a la Educación"/>
              </a:rPr>
              <a:t>Derecho a la educación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Todo niño tiene derecho a recibir una educación, a disfrutar de una vida social y a construir su propio futuro. Este derecho es esencial para su desarrollo económico, social y cultural.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13319" name="Picture 7" descr="http://1.bp.blogspot.com/-eD8DjILxiCg/VBvtRZRyWcI/AAAAAAAAGVM/P9niNcpvJuw/s1600/vinilo%2Binfantil%2Bninos%2Bcamino%2Bal%2Bcolegi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340768"/>
            <a:ext cx="2953267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51520" y="548680"/>
            <a:ext cx="511256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3" tooltip="Derecho a la Alimentación"/>
              </a:rPr>
              <a:t>Derecho a la alimentación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Todo niño tiene derecho a comer, a no pasar hambre y a no sufrir malnutrición. Sin embargo, cada cinco segundos muere un niño de hambre en el mundo.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55301" name="Picture 5" descr="http://choosemyplate.gov/kids/images/table_boy_gir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228648"/>
            <a:ext cx="2808312" cy="2736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251520" y="116632"/>
            <a:ext cx="482453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3" tooltip="Derecho a la Salud"/>
              </a:rPr>
              <a:t>Derecho a la salud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Los niños deben ser protegidos de las enfermedades. Se les debe permitir crecer y convertirse en adultos sanos, esto contribuye de igual manera al desarrollo de una sociedad más activa y dinámica.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54277" name="Picture 5" descr="Resultado de imagen para dibujo niño derecho identidad 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052736"/>
            <a:ext cx="2879694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251520" y="491188"/>
            <a:ext cx="468052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3" tooltip="Derecho al Agua"/>
              </a:rPr>
              <a:t>Derecho al agua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Los niños tienen derecho al acceso de agua potable de calidad y tratada en condiciones sanitarias correctas. El derecho al agua es esencial para su salud y su desarrollo.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53251" name="Picture 3" descr="http://c85c7a.medialib.glogster.com/iloveme9229/media/26/26a8467cd7413c3515781e2a5a27d3479e0f0955/11121418-ilustracion-de-un-nino-de-agua-potab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620688"/>
            <a:ext cx="2543175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79512" y="404664"/>
            <a:ext cx="54006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3" tooltip="Derecho a una Identidad"/>
              </a:rPr>
              <a:t>Derecho a la identidad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Todo niño tiene derecho a tener nombre y apellido, nacionalidad y a saber quiénes son sus padres. El derecho a la identidad representa el reconocimiento oficial de su existencia y de sus derechos.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52229" name="Picture 5" descr="http://myfirstbaby.bligoo.com.mx/media/users/30/1537452/images/public/546813/acra2.png?v=13842349941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908720"/>
            <a:ext cx="2586433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2420307"/>
            <a:ext cx="896448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3" tooltip="Derecho a la Libertad"/>
              </a:rPr>
              <a:t>Derecho a la libertad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Los niños tienen derecho a expresarse, a tener opiniones, a acceder a la información y a participar en las decisiones que los afectan. Los niños tienen derecho a la libertad de religión.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51203" name="Picture 3" descr="http://www.actiludis.com/wp-content/uploads/2012/06/ni%C3%B1os-corriend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60648"/>
            <a:ext cx="3312368" cy="2515142"/>
          </a:xfrm>
          <a:prstGeom prst="rect">
            <a:avLst/>
          </a:prstGeom>
          <a:noFill/>
        </p:spPr>
      </p:pic>
      <p:pic>
        <p:nvPicPr>
          <p:cNvPr id="51205" name="Picture 5" descr="http://us.cdn1.123rf.com/168nwm/katedav/katedav1412/katedav141200009/34871839-dos-ninos-de-dibujos-animados-hablando-no-degradad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04664"/>
            <a:ext cx="2664296" cy="1728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0" y="0"/>
            <a:ext cx="493204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  <a:hlinkClick r:id="rId4" tooltip="Derecho a la Protección"/>
              </a:rPr>
              <a:t>Derecho a la protección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66CC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Los niños tienen derecho a vivir en un contexto seguro y protegido que preserve su bienestar. Todo niño tiene derecho a ser protegido de cualquier forma de maltrato, discriminación y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explotación.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pic>
        <p:nvPicPr>
          <p:cNvPr id="50179" name="Picture 3" descr="http://dibuteca.estaticos.net/dibujos/pintados/201048/fcd7f36238af600c6757197dbe39794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052736"/>
            <a:ext cx="3481663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free-power-point-templates.com/wp-content/uploads/2011/01/902_examp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15616" y="2636912"/>
            <a:ext cx="7251139" cy="142738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¡¡ FELIZ DÍA DEL NIÑO !!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9154" name="Picture 2" descr="http://1.bp.blogspot.com/-hTlOdfs0q1U/Us_5vMdpTLI/AAAAAAAAC7g/1pzV-vJcePs/s1600/carnaval-c%C3%B3p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7384"/>
            <a:ext cx="5004048" cy="1668016"/>
          </a:xfrm>
          <a:prstGeom prst="rect">
            <a:avLst/>
          </a:prstGeom>
          <a:noFill/>
        </p:spPr>
      </p:pic>
      <p:pic>
        <p:nvPicPr>
          <p:cNvPr id="49156" name="Picture 4" descr="http://1.bp.blogspot.com/-hTlOdfs0q1U/Us_5vMdpTLI/AAAAAAAAC7g/1pzV-vJcePs/s1600/carnaval-c%C3%B3p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1576" y="0"/>
            <a:ext cx="5102424" cy="1700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312</Words>
  <Application>Microsoft Office PowerPoint</Application>
  <PresentationFormat>Presentación en pantalla (4:3)</PresentationFormat>
  <Paragraphs>28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2015-04-30T15:17:15Z</dcterms:created>
  <dcterms:modified xsi:type="dcterms:W3CDTF">2015-04-30T15:58:53Z</dcterms:modified>
</cp:coreProperties>
</file>