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8285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4056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7101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0665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4716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9311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9296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3187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50636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4425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733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EA0B2-59BC-451E-BD09-750E85272754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CA0B8-D7C2-472E-9B17-8F9F26F46B1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801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742" y="0"/>
            <a:ext cx="69485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73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442" y="0"/>
            <a:ext cx="6691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35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209"/>
            <a:ext cx="6207616" cy="593284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592" y="373209"/>
            <a:ext cx="6053408" cy="593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41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50760"/>
            <a:ext cx="6105179" cy="585344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178" y="468361"/>
            <a:ext cx="6086821" cy="583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25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1455"/>
            <a:ext cx="6135814" cy="581172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814" y="481456"/>
            <a:ext cx="6061656" cy="581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608" y="-3506"/>
            <a:ext cx="6890969" cy="686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27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276" y="-16330"/>
            <a:ext cx="6903848" cy="6874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15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276" y="0"/>
            <a:ext cx="6887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03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487" y="0"/>
            <a:ext cx="6887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91" y="0"/>
            <a:ext cx="6887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25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259" y="0"/>
            <a:ext cx="6873797" cy="684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78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276" y="0"/>
            <a:ext cx="6887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0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275" y="-3506"/>
            <a:ext cx="6890969" cy="686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50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276" y="9318"/>
            <a:ext cx="6878090" cy="684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17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048" y="9318"/>
            <a:ext cx="6877318" cy="684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91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275" y="-3506"/>
            <a:ext cx="6890969" cy="686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02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276" y="0"/>
            <a:ext cx="6887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54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276" y="0"/>
            <a:ext cx="6887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41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647" y="8045"/>
            <a:ext cx="6902597" cy="684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7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69" y="8045"/>
            <a:ext cx="6903075" cy="685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3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647" y="8045"/>
            <a:ext cx="6902597" cy="684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9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648" y="0"/>
            <a:ext cx="69412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45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648" y="0"/>
            <a:ext cx="6910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60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23" y="-1"/>
            <a:ext cx="7207397" cy="687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3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105" y="-488"/>
            <a:ext cx="7074291" cy="685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6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942"/>
            <a:ext cx="6830568" cy="63246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240942"/>
            <a:ext cx="67056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0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0586"/>
            <a:ext cx="6130344" cy="58600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345" y="523415"/>
            <a:ext cx="6061655" cy="579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4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048" y="9367"/>
            <a:ext cx="6877318" cy="684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20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150870" y="2967335"/>
            <a:ext cx="18902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FIN</a:t>
            </a:r>
            <a:endParaRPr lang="es-ES" sz="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659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797" y="1113564"/>
            <a:ext cx="9028089" cy="482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72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755" y="1951020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918954" y="54610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Cortesía de: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426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</Words>
  <Application>Microsoft Office PowerPoint</Application>
  <PresentationFormat>Panorámica</PresentationFormat>
  <Paragraphs>2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2015-02-14T21:27:27Z</dcterms:created>
  <dcterms:modified xsi:type="dcterms:W3CDTF">2015-02-14T21:57:18Z</dcterms:modified>
</cp:coreProperties>
</file>