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463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208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7740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8693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443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2567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6688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9906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24690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962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761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D8928-2CFA-4B9C-8880-04AB5B922E68}" type="datetimeFigureOut">
              <a:rPr lang="es-MX" smtClean="0"/>
              <a:t>12/03/2015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9EFF5-BA60-49F5-A028-97197CBD41A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619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21" y="0"/>
            <a:ext cx="56173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8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321" y="0"/>
            <a:ext cx="56173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81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72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017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01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46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65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15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460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55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01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46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1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92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37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7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8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543" y="0"/>
            <a:ext cx="55112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3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04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949" y="0"/>
            <a:ext cx="5522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7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542" y="0"/>
            <a:ext cx="54773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6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65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610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69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814" y="0"/>
            <a:ext cx="55452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14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01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46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01" y="0"/>
            <a:ext cx="556894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746" y="0"/>
            <a:ext cx="5568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0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306999" y="2137341"/>
            <a:ext cx="3381055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8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12352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32" y="347735"/>
            <a:ext cx="6182612" cy="15091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498" y="2067951"/>
            <a:ext cx="7253502" cy="479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6794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</Words>
  <Application>Microsoft Office PowerPoint</Application>
  <PresentationFormat>Panorámica</PresentationFormat>
  <Paragraphs>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2015-03-13T00:22:02Z</dcterms:created>
  <dcterms:modified xsi:type="dcterms:W3CDTF">2015-03-13T00:33:07Z</dcterms:modified>
</cp:coreProperties>
</file>