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12192000" cy="6858000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90" y="21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6FB13F-0324-4E81-AF39-14FBAEBF6488}" type="datetimeFigureOut">
              <a:rPr lang="es-MX" smtClean="0"/>
              <a:t>27/02/2015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42EBA-02FD-4B52-BBF1-2F65CEDF53B4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655932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6FB13F-0324-4E81-AF39-14FBAEBF6488}" type="datetimeFigureOut">
              <a:rPr lang="es-MX" smtClean="0"/>
              <a:t>27/02/2015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42EBA-02FD-4B52-BBF1-2F65CEDF53B4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719930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6FB13F-0324-4E81-AF39-14FBAEBF6488}" type="datetimeFigureOut">
              <a:rPr lang="es-MX" smtClean="0"/>
              <a:t>27/02/2015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42EBA-02FD-4B52-BBF1-2F65CEDF53B4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7977259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6FB13F-0324-4E81-AF39-14FBAEBF6488}" type="datetimeFigureOut">
              <a:rPr lang="es-MX" smtClean="0"/>
              <a:t>27/02/2015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42EBA-02FD-4B52-BBF1-2F65CEDF53B4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7371197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6FB13F-0324-4E81-AF39-14FBAEBF6488}" type="datetimeFigureOut">
              <a:rPr lang="es-MX" smtClean="0"/>
              <a:t>27/02/2015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42EBA-02FD-4B52-BBF1-2F65CEDF53B4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3491560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6FB13F-0324-4E81-AF39-14FBAEBF6488}" type="datetimeFigureOut">
              <a:rPr lang="es-MX" smtClean="0"/>
              <a:t>27/02/2015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42EBA-02FD-4B52-BBF1-2F65CEDF53B4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653293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6FB13F-0324-4E81-AF39-14FBAEBF6488}" type="datetimeFigureOut">
              <a:rPr lang="es-MX" smtClean="0"/>
              <a:t>27/02/2015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42EBA-02FD-4B52-BBF1-2F65CEDF53B4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4313520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6FB13F-0324-4E81-AF39-14FBAEBF6488}" type="datetimeFigureOut">
              <a:rPr lang="es-MX" smtClean="0"/>
              <a:t>27/02/2015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42EBA-02FD-4B52-BBF1-2F65CEDF53B4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326570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6FB13F-0324-4E81-AF39-14FBAEBF6488}" type="datetimeFigureOut">
              <a:rPr lang="es-MX" smtClean="0"/>
              <a:t>27/02/2015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42EBA-02FD-4B52-BBF1-2F65CEDF53B4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930208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6FB13F-0324-4E81-AF39-14FBAEBF6488}" type="datetimeFigureOut">
              <a:rPr lang="es-MX" smtClean="0"/>
              <a:t>27/02/2015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42EBA-02FD-4B52-BBF1-2F65CEDF53B4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4229602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6FB13F-0324-4E81-AF39-14FBAEBF6488}" type="datetimeFigureOut">
              <a:rPr lang="es-MX" smtClean="0"/>
              <a:t>27/02/2015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842EBA-02FD-4B52-BBF1-2F65CEDF53B4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6247856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6FB13F-0324-4E81-AF39-14FBAEBF6488}" type="datetimeFigureOut">
              <a:rPr lang="es-MX" smtClean="0"/>
              <a:t>27/02/2015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842EBA-02FD-4B52-BBF1-2F65CEDF53B4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2784929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0494" y="0"/>
            <a:ext cx="721101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3308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5157" y="0"/>
            <a:ext cx="6861685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2466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44062"/>
            <a:ext cx="6122331" cy="5493432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2330" y="844062"/>
            <a:ext cx="6069669" cy="54461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82050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65759"/>
            <a:ext cx="6334807" cy="6084278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7194" y="365760"/>
            <a:ext cx="6334806" cy="60842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3462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07963"/>
            <a:ext cx="6290865" cy="6042074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1135" y="407963"/>
            <a:ext cx="6290865" cy="6042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19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140388" cy="685800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3072" y="0"/>
            <a:ext cx="724892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641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2986" y="295540"/>
            <a:ext cx="6669014" cy="6309360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95540"/>
            <a:ext cx="6654018" cy="62951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6808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8404"/>
            <a:ext cx="6119446" cy="5789429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9446" y="640584"/>
            <a:ext cx="6072554" cy="57742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987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22029"/>
            <a:ext cx="6237797" cy="5901398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4204" y="422030"/>
            <a:ext cx="6237796" cy="5901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4633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8875" y="0"/>
            <a:ext cx="719424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1670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6965" y="81915"/>
            <a:ext cx="7418070" cy="66941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7095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53217"/>
            <a:ext cx="6339583" cy="6365631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2416" y="253217"/>
            <a:ext cx="6339584" cy="63656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63859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51691"/>
            <a:ext cx="6146182" cy="5887329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5817" y="351691"/>
            <a:ext cx="6146183" cy="58873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0088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3963" y="811406"/>
            <a:ext cx="4714787" cy="53643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5288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520" y="345879"/>
            <a:ext cx="10944665" cy="62385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15177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4848" y="1088136"/>
            <a:ext cx="6242304" cy="4681728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4293487" y="164806"/>
            <a:ext cx="360502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Cortesía de:</a:t>
            </a:r>
            <a:endParaRPr lang="es-E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1954000" y="5797051"/>
            <a:ext cx="828399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www.zona33preescolar.com</a:t>
            </a:r>
            <a:endParaRPr lang="es-E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89672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</TotalTime>
  <Words>4</Words>
  <Application>Microsoft Office PowerPoint</Application>
  <PresentationFormat>Panorámica</PresentationFormat>
  <Paragraphs>2</Paragraphs>
  <Slides>16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16</vt:i4>
      </vt:variant>
    </vt:vector>
  </HeadingPairs>
  <TitlesOfParts>
    <vt:vector size="20" baseType="lpstr">
      <vt:lpstr>Arial</vt:lpstr>
      <vt:lpstr>Calibri</vt:lpstr>
      <vt:lpstr>Calibri Light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vico</dc:creator>
  <cp:lastModifiedBy>vico</cp:lastModifiedBy>
  <cp:revision>5</cp:revision>
  <dcterms:created xsi:type="dcterms:W3CDTF">2015-02-28T01:19:07Z</dcterms:created>
  <dcterms:modified xsi:type="dcterms:W3CDTF">2015-02-28T01:42:44Z</dcterms:modified>
</cp:coreProperties>
</file>