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E7A-3EE1-4C58-B65C-49DFB2E5E367}" type="datetimeFigureOut">
              <a:rPr lang="es-MX" smtClean="0"/>
              <a:t>16/06/2014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CF4D0-A1DA-4DF9-AD15-F3B95B8D657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41521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E7A-3EE1-4C58-B65C-49DFB2E5E367}" type="datetimeFigureOut">
              <a:rPr lang="es-MX" smtClean="0"/>
              <a:t>16/06/2014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CF4D0-A1DA-4DF9-AD15-F3B95B8D657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01764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E7A-3EE1-4C58-B65C-49DFB2E5E367}" type="datetimeFigureOut">
              <a:rPr lang="es-MX" smtClean="0"/>
              <a:t>16/06/2014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CF4D0-A1DA-4DF9-AD15-F3B95B8D657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4120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E7A-3EE1-4C58-B65C-49DFB2E5E367}" type="datetimeFigureOut">
              <a:rPr lang="es-MX" smtClean="0"/>
              <a:t>16/06/2014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CF4D0-A1DA-4DF9-AD15-F3B95B8D657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936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E7A-3EE1-4C58-B65C-49DFB2E5E367}" type="datetimeFigureOut">
              <a:rPr lang="es-MX" smtClean="0"/>
              <a:t>16/06/2014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CF4D0-A1DA-4DF9-AD15-F3B95B8D657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39385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E7A-3EE1-4C58-B65C-49DFB2E5E367}" type="datetimeFigureOut">
              <a:rPr lang="es-MX" smtClean="0"/>
              <a:t>16/06/2014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CF4D0-A1DA-4DF9-AD15-F3B95B8D657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20638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E7A-3EE1-4C58-B65C-49DFB2E5E367}" type="datetimeFigureOut">
              <a:rPr lang="es-MX" smtClean="0"/>
              <a:t>16/06/2014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CF4D0-A1DA-4DF9-AD15-F3B95B8D657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62141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E7A-3EE1-4C58-B65C-49DFB2E5E367}" type="datetimeFigureOut">
              <a:rPr lang="es-MX" smtClean="0"/>
              <a:t>16/06/2014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CF4D0-A1DA-4DF9-AD15-F3B95B8D657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51247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E7A-3EE1-4C58-B65C-49DFB2E5E367}" type="datetimeFigureOut">
              <a:rPr lang="es-MX" smtClean="0"/>
              <a:t>16/06/2014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CF4D0-A1DA-4DF9-AD15-F3B95B8D657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25444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E7A-3EE1-4C58-B65C-49DFB2E5E367}" type="datetimeFigureOut">
              <a:rPr lang="es-MX" smtClean="0"/>
              <a:t>16/06/2014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CF4D0-A1DA-4DF9-AD15-F3B95B8D657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20509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E7A-3EE1-4C58-B65C-49DFB2E5E367}" type="datetimeFigureOut">
              <a:rPr lang="es-MX" smtClean="0"/>
              <a:t>16/06/2014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CF4D0-A1DA-4DF9-AD15-F3B95B8D657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98101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BADE7A-3EE1-4C58-B65C-49DFB2E5E367}" type="datetimeFigureOut">
              <a:rPr lang="es-MX" smtClean="0"/>
              <a:t>16/06/2014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2CF4D0-A1DA-4DF9-AD15-F3B95B8D657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79846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721" y="0"/>
            <a:ext cx="47745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912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609" y="124691"/>
            <a:ext cx="6898451" cy="6589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55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218" y="72067"/>
            <a:ext cx="4623955" cy="6698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17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701" y="158470"/>
            <a:ext cx="4925290" cy="6699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2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631" y="35217"/>
            <a:ext cx="5978513" cy="6687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427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45417"/>
            <a:ext cx="5517573" cy="6729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22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866" y="0"/>
            <a:ext cx="54262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42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063" y="36028"/>
            <a:ext cx="5642263" cy="6798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88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149" y="4395"/>
            <a:ext cx="5136405" cy="6853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78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837" y="87606"/>
            <a:ext cx="5060372" cy="6752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050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445" y="26209"/>
            <a:ext cx="5143499" cy="6791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27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654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287" y="5765494"/>
            <a:ext cx="3535680" cy="829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183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673" y="72736"/>
            <a:ext cx="5633383" cy="6735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14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918" y="45319"/>
            <a:ext cx="4842164" cy="676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05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419" y="60208"/>
            <a:ext cx="5964804" cy="671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028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080" y="171718"/>
            <a:ext cx="5163956" cy="6580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895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27" y="80833"/>
            <a:ext cx="5330537" cy="6709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15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27" y="35001"/>
            <a:ext cx="5372099" cy="6722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339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627" y="125581"/>
            <a:ext cx="5538355" cy="6619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668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1065" y="93518"/>
            <a:ext cx="5032296" cy="6764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658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841" y="42144"/>
            <a:ext cx="5052932" cy="6722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72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282" y="230697"/>
            <a:ext cx="5694218" cy="6373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137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64" y="0"/>
            <a:ext cx="8343509" cy="442106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173" y="4421062"/>
            <a:ext cx="2508063" cy="2299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457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925352" y="0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Cortesía de: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8729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</TotalTime>
  <Words>3</Words>
  <Application>Microsoft Office PowerPoint</Application>
  <PresentationFormat>Presentación en pantalla (4:3)</PresentationFormat>
  <Paragraphs>1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vick_oficina</dc:creator>
  <cp:lastModifiedBy>vick_oficina</cp:lastModifiedBy>
  <cp:revision>3</cp:revision>
  <dcterms:created xsi:type="dcterms:W3CDTF">2014-06-16T19:26:53Z</dcterms:created>
  <dcterms:modified xsi:type="dcterms:W3CDTF">2014-06-16T20:08:58Z</dcterms:modified>
</cp:coreProperties>
</file>