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3" r:id="rId5"/>
    <p:sldId id="274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5" r:id="rId2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92" d="100"/>
          <a:sy n="92" d="100"/>
        </p:scale>
        <p:origin x="64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D443F-FABD-443A-9855-15CA8B68F1AD}" type="datetimeFigureOut">
              <a:rPr lang="es-MX" smtClean="0"/>
              <a:t>28/01/2015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813-D3E9-47E4-A387-451B622F833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17769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D443F-FABD-443A-9855-15CA8B68F1AD}" type="datetimeFigureOut">
              <a:rPr lang="es-MX" smtClean="0"/>
              <a:t>28/01/2015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813-D3E9-47E4-A387-451B622F833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53618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D443F-FABD-443A-9855-15CA8B68F1AD}" type="datetimeFigureOut">
              <a:rPr lang="es-MX" smtClean="0"/>
              <a:t>28/01/2015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813-D3E9-47E4-A387-451B622F833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27421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D443F-FABD-443A-9855-15CA8B68F1AD}" type="datetimeFigureOut">
              <a:rPr lang="es-MX" smtClean="0"/>
              <a:t>28/01/2015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813-D3E9-47E4-A387-451B622F833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15724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D443F-FABD-443A-9855-15CA8B68F1AD}" type="datetimeFigureOut">
              <a:rPr lang="es-MX" smtClean="0"/>
              <a:t>28/01/2015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813-D3E9-47E4-A387-451B622F833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10607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D443F-FABD-443A-9855-15CA8B68F1AD}" type="datetimeFigureOut">
              <a:rPr lang="es-MX" smtClean="0"/>
              <a:t>28/01/2015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813-D3E9-47E4-A387-451B622F833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08923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D443F-FABD-443A-9855-15CA8B68F1AD}" type="datetimeFigureOut">
              <a:rPr lang="es-MX" smtClean="0"/>
              <a:t>28/01/2015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813-D3E9-47E4-A387-451B622F833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33036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D443F-FABD-443A-9855-15CA8B68F1AD}" type="datetimeFigureOut">
              <a:rPr lang="es-MX" smtClean="0"/>
              <a:t>28/01/2015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813-D3E9-47E4-A387-451B622F833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8539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D443F-FABD-443A-9855-15CA8B68F1AD}" type="datetimeFigureOut">
              <a:rPr lang="es-MX" smtClean="0"/>
              <a:t>28/01/2015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813-D3E9-47E4-A387-451B622F833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23956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D443F-FABD-443A-9855-15CA8B68F1AD}" type="datetimeFigureOut">
              <a:rPr lang="es-MX" smtClean="0"/>
              <a:t>28/01/2015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813-D3E9-47E4-A387-451B622F833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83349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D443F-FABD-443A-9855-15CA8B68F1AD}" type="datetimeFigureOut">
              <a:rPr lang="es-MX" smtClean="0"/>
              <a:t>28/01/2015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813-D3E9-47E4-A387-451B622F833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50346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CD443F-FABD-443A-9855-15CA8B68F1AD}" type="datetimeFigureOut">
              <a:rPr lang="es-MX" smtClean="0"/>
              <a:t>28/01/2015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3D813-D3E9-47E4-A387-451B622F833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6345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283" y="0"/>
            <a:ext cx="566943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17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52" y="0"/>
            <a:ext cx="54432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02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802" y="0"/>
            <a:ext cx="64303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67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674"/>
            <a:ext cx="4568425" cy="590203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425" y="602674"/>
            <a:ext cx="4575574" cy="591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08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1664"/>
            <a:ext cx="4774128" cy="53721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872" y="841664"/>
            <a:ext cx="4774128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12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7" y="1368423"/>
            <a:ext cx="4581501" cy="43154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318" y="1368423"/>
            <a:ext cx="4518682" cy="4256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80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8082"/>
            <a:ext cx="4545034" cy="428105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035" y="1270958"/>
            <a:ext cx="4598966" cy="433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16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0" y="716973"/>
            <a:ext cx="4520780" cy="580851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220" y="716973"/>
            <a:ext cx="4520780" cy="580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63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3168"/>
            <a:ext cx="4577391" cy="588125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391" y="453167"/>
            <a:ext cx="4577391" cy="588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15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" y="592282"/>
            <a:ext cx="4480344" cy="575656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080" y="592282"/>
            <a:ext cx="4480344" cy="575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88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3340"/>
            <a:ext cx="4520045" cy="580757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045" y="463340"/>
            <a:ext cx="4623955" cy="5859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7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8" y="932304"/>
            <a:ext cx="4530437" cy="472034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565" y="932305"/>
            <a:ext cx="4530436" cy="472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9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8535"/>
            <a:ext cx="4582962" cy="530975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037" y="758535"/>
            <a:ext cx="4582963" cy="5309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23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5409"/>
            <a:ext cx="4530436" cy="52488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436" y="718463"/>
            <a:ext cx="4613564" cy="520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15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50786"/>
            <a:ext cx="4534645" cy="534996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644" y="650786"/>
            <a:ext cx="4609355" cy="534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10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1109"/>
            <a:ext cx="4553407" cy="53721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407" y="561109"/>
            <a:ext cx="4590594" cy="537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2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9" y="955964"/>
            <a:ext cx="4537135" cy="555913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864" y="955964"/>
            <a:ext cx="4537136" cy="555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94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121" y="0"/>
            <a:ext cx="53777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19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55" y="654627"/>
            <a:ext cx="8215679" cy="548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29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503" y="2176272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707142" y="660553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450722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3</Words>
  <Application>Microsoft Office PowerPoint</Application>
  <PresentationFormat>Presentación en pantalla (4:3)</PresentationFormat>
  <Paragraphs>1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7</cp:revision>
  <dcterms:created xsi:type="dcterms:W3CDTF">2015-01-28T19:07:23Z</dcterms:created>
  <dcterms:modified xsi:type="dcterms:W3CDTF">2015-01-28T20:04:16Z</dcterms:modified>
</cp:coreProperties>
</file>