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C097E-E169-4A46-AB44-C6387B4E232E}" type="datetimeFigureOut">
              <a:rPr lang="es-MX" smtClean="0"/>
              <a:t>04/04/2015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848DE-6747-4B38-A861-B4E1C2E10B1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441504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C097E-E169-4A46-AB44-C6387B4E232E}" type="datetimeFigureOut">
              <a:rPr lang="es-MX" smtClean="0"/>
              <a:t>04/04/2015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848DE-6747-4B38-A861-B4E1C2E10B1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52288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C097E-E169-4A46-AB44-C6387B4E232E}" type="datetimeFigureOut">
              <a:rPr lang="es-MX" smtClean="0"/>
              <a:t>04/04/2015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848DE-6747-4B38-A861-B4E1C2E10B1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931454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C097E-E169-4A46-AB44-C6387B4E232E}" type="datetimeFigureOut">
              <a:rPr lang="es-MX" smtClean="0"/>
              <a:t>04/04/2015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848DE-6747-4B38-A861-B4E1C2E10B1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369171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C097E-E169-4A46-AB44-C6387B4E232E}" type="datetimeFigureOut">
              <a:rPr lang="es-MX" smtClean="0"/>
              <a:t>04/04/2015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848DE-6747-4B38-A861-B4E1C2E10B1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394226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C097E-E169-4A46-AB44-C6387B4E232E}" type="datetimeFigureOut">
              <a:rPr lang="es-MX" smtClean="0"/>
              <a:t>04/04/2015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848DE-6747-4B38-A861-B4E1C2E10B1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430420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C097E-E169-4A46-AB44-C6387B4E232E}" type="datetimeFigureOut">
              <a:rPr lang="es-MX" smtClean="0"/>
              <a:t>04/04/2015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848DE-6747-4B38-A861-B4E1C2E10B1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581102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C097E-E169-4A46-AB44-C6387B4E232E}" type="datetimeFigureOut">
              <a:rPr lang="es-MX" smtClean="0"/>
              <a:t>04/04/2015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848DE-6747-4B38-A861-B4E1C2E10B1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744624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C097E-E169-4A46-AB44-C6387B4E232E}" type="datetimeFigureOut">
              <a:rPr lang="es-MX" smtClean="0"/>
              <a:t>04/04/2015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848DE-6747-4B38-A861-B4E1C2E10B1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63302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C097E-E169-4A46-AB44-C6387B4E232E}" type="datetimeFigureOut">
              <a:rPr lang="es-MX" smtClean="0"/>
              <a:t>04/04/2015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848DE-6747-4B38-A861-B4E1C2E10B1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26948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C097E-E169-4A46-AB44-C6387B4E232E}" type="datetimeFigureOut">
              <a:rPr lang="es-MX" smtClean="0"/>
              <a:t>04/04/2015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848DE-6747-4B38-A861-B4E1C2E10B1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707256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3C097E-E169-4A46-AB44-C6387B4E232E}" type="datetimeFigureOut">
              <a:rPr lang="es-MX" smtClean="0"/>
              <a:t>04/04/2015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E848DE-6747-4B38-A861-B4E1C2E10B1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55124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9375" y="26422"/>
            <a:ext cx="7145613" cy="6831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7652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2328" y="0"/>
            <a:ext cx="70595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9817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6306" y="-6137"/>
            <a:ext cx="6804212" cy="6825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210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9771"/>
            <a:ext cx="5755341" cy="5773188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3528" y="469772"/>
            <a:ext cx="5787837" cy="5805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8555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207" y="384829"/>
            <a:ext cx="5801287" cy="581927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0494" y="321881"/>
            <a:ext cx="5944721" cy="5963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5246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549" y="343361"/>
            <a:ext cx="5922310" cy="594067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5988" y="299523"/>
            <a:ext cx="5966012" cy="5984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796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5961"/>
            <a:ext cx="6132718" cy="615173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2718" y="349625"/>
            <a:ext cx="6059282" cy="6078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537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03674"/>
            <a:ext cx="6145307" cy="616436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5306" y="303675"/>
            <a:ext cx="6046694" cy="6164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344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8687"/>
            <a:ext cx="5970494" cy="5989007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0494" y="312791"/>
            <a:ext cx="6221506" cy="6240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5761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86868"/>
            <a:ext cx="6158753" cy="617785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9085" y="309282"/>
            <a:ext cx="6112916" cy="6131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4850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8344"/>
            <a:ext cx="6194612" cy="621382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7388" y="228600"/>
            <a:ext cx="6194612" cy="6333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6199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74" y="324949"/>
            <a:ext cx="6150908" cy="616998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5690" y="349623"/>
            <a:ext cx="6126310" cy="6145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741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73" y="388687"/>
            <a:ext cx="6019065" cy="621382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7388" y="388687"/>
            <a:ext cx="6194612" cy="6213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611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30" y="496597"/>
            <a:ext cx="6087035" cy="610591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4965" y="496597"/>
            <a:ext cx="6087035" cy="6105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2192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9487"/>
            <a:ext cx="6046694" cy="606544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5306" y="429487"/>
            <a:ext cx="6046694" cy="6065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174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7445"/>
            <a:ext cx="6033247" cy="605195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8753" y="577445"/>
            <a:ext cx="6033247" cy="6051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157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6001"/>
            <a:ext cx="6216887" cy="623616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6887" y="326001"/>
            <a:ext cx="5975113" cy="6236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75424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20" y="378862"/>
            <a:ext cx="6110568" cy="612951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5988" y="378862"/>
            <a:ext cx="5966012" cy="5984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68620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14" y="267914"/>
            <a:ext cx="5943903" cy="596233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8071" y="267913"/>
            <a:ext cx="6113929" cy="6132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5072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4269"/>
            <a:ext cx="6104965" cy="612389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4965" y="272254"/>
            <a:ext cx="6087035" cy="6105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6990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7084"/>
            <a:ext cx="6199094" cy="621831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9094" y="227084"/>
            <a:ext cx="5992906" cy="6218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5316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7508"/>
            <a:ext cx="6172200" cy="619133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6329" y="420381"/>
            <a:ext cx="6019800" cy="6038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4082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6429"/>
            <a:ext cx="6168690" cy="6187818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8690" y="226430"/>
            <a:ext cx="6023310" cy="6187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55467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0360"/>
            <a:ext cx="6212541" cy="623180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2541" y="447261"/>
            <a:ext cx="5979459" cy="6114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585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4174552" y="1945358"/>
            <a:ext cx="3735318" cy="31700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FIN</a:t>
            </a:r>
            <a:endParaRPr lang="es-ES" sz="20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49807200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0895"/>
            <a:ext cx="5992254" cy="601083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2254" y="258207"/>
            <a:ext cx="6199746" cy="6218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03708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807" y="605118"/>
            <a:ext cx="10648300" cy="5620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372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4848" y="1088136"/>
            <a:ext cx="6242304" cy="46817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078337" y="0"/>
            <a:ext cx="36050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Cortesía de:</a:t>
            </a:r>
            <a:endParaRPr lang="es-E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2806028" y="5934670"/>
            <a:ext cx="65799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zona33preescolar.com</a:t>
            </a:r>
            <a:endParaRPr lang="es-E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33274722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5</Words>
  <Application>Microsoft Office PowerPoint</Application>
  <PresentationFormat>Panorámica</PresentationFormat>
  <Paragraphs>3</Paragraphs>
  <Slides>28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28</vt:i4>
      </vt:variant>
    </vt:vector>
  </HeadingPairs>
  <TitlesOfParts>
    <vt:vector size="32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vico</dc:creator>
  <cp:lastModifiedBy>vico</cp:lastModifiedBy>
  <cp:revision>4</cp:revision>
  <dcterms:created xsi:type="dcterms:W3CDTF">2015-04-04T06:16:23Z</dcterms:created>
  <dcterms:modified xsi:type="dcterms:W3CDTF">2015-04-04T06:38:35Z</dcterms:modified>
</cp:coreProperties>
</file>