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FF5050"/>
    <a:srgbClr val="FF0000"/>
    <a:srgbClr val="00CC99"/>
    <a:srgbClr val="FFCC66"/>
    <a:srgbClr val="339933"/>
    <a:srgbClr val="FF66FF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E88D3-0655-46CA-9302-6D65C720D553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BAE3D-5380-4DB2-A9F4-9FE67D6C767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62734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E88D3-0655-46CA-9302-6D65C720D553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BAE3D-5380-4DB2-A9F4-9FE67D6C767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28117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E88D3-0655-46CA-9302-6D65C720D553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BAE3D-5380-4DB2-A9F4-9FE67D6C767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7114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E88D3-0655-46CA-9302-6D65C720D553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BAE3D-5380-4DB2-A9F4-9FE67D6C767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45484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E88D3-0655-46CA-9302-6D65C720D553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BAE3D-5380-4DB2-A9F4-9FE67D6C767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36446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E88D3-0655-46CA-9302-6D65C720D553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BAE3D-5380-4DB2-A9F4-9FE67D6C767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39438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E88D3-0655-46CA-9302-6D65C720D553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BAE3D-5380-4DB2-A9F4-9FE67D6C767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91381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E88D3-0655-46CA-9302-6D65C720D553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BAE3D-5380-4DB2-A9F4-9FE67D6C767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3604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E88D3-0655-46CA-9302-6D65C720D553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BAE3D-5380-4DB2-A9F4-9FE67D6C767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8206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E88D3-0655-46CA-9302-6D65C720D553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BAE3D-5380-4DB2-A9F4-9FE67D6C767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77717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E88D3-0655-46CA-9302-6D65C720D553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BAE3D-5380-4DB2-A9F4-9FE67D6C767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13995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CE88D3-0655-46CA-9302-6D65C720D553}" type="datetimeFigureOut">
              <a:rPr lang="es-MX" smtClean="0"/>
              <a:t>07/05/2012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FBAE3D-5380-4DB2-A9F4-9FE67D6C767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50622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597" y="0"/>
            <a:ext cx="62108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31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659" y="0"/>
            <a:ext cx="53266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26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952" y="0"/>
            <a:ext cx="62540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4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194" y="0"/>
            <a:ext cx="63316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26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277" y="0"/>
            <a:ext cx="62894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03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176" y="0"/>
            <a:ext cx="62556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18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175" y="0"/>
            <a:ext cx="6223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79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484" y="0"/>
            <a:ext cx="61370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17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602" y="0"/>
            <a:ext cx="63247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75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781" y="0"/>
            <a:ext cx="62044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486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404" y="0"/>
            <a:ext cx="62571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62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819" y="0"/>
            <a:ext cx="62923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73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323" y="0"/>
            <a:ext cx="63773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35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807" y="0"/>
            <a:ext cx="63943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821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839" y="0"/>
            <a:ext cx="62763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71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114" y="0"/>
            <a:ext cx="62937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46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570" y="0"/>
            <a:ext cx="63408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419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96" y="0"/>
            <a:ext cx="64006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05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414" y="0"/>
            <a:ext cx="63531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095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309" y="0"/>
            <a:ext cx="63873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256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591" y="0"/>
            <a:ext cx="64828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30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492" y="0"/>
            <a:ext cx="64130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14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101" y="0"/>
            <a:ext cx="62777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30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213" y="0"/>
            <a:ext cx="63635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6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738" y="0"/>
            <a:ext cx="64125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50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076" y="0"/>
            <a:ext cx="62318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84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66758" y="2967335"/>
            <a:ext cx="2010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 I N…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752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4</Words>
  <Application>Microsoft Office PowerPoint</Application>
  <PresentationFormat>Presentación en pantalla (4:3)</PresentationFormat>
  <Paragraphs>1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28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viktor</dc:creator>
  <cp:lastModifiedBy>viktor</cp:lastModifiedBy>
  <cp:revision>4</cp:revision>
  <dcterms:created xsi:type="dcterms:W3CDTF">2012-05-08T01:22:47Z</dcterms:created>
  <dcterms:modified xsi:type="dcterms:W3CDTF">2012-05-08T04:00:36Z</dcterms:modified>
</cp:coreProperties>
</file>