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6CEE-FFE0-4136-8F19-4D95D8EAF902}" type="datetimeFigureOut">
              <a:rPr lang="es-MX" smtClean="0"/>
              <a:t>23/03/2015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658D-E3D7-452F-8D7A-56ECFE96E57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88506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6CEE-FFE0-4136-8F19-4D95D8EAF902}" type="datetimeFigureOut">
              <a:rPr lang="es-MX" smtClean="0"/>
              <a:t>23/03/2015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658D-E3D7-452F-8D7A-56ECFE96E57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2791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6CEE-FFE0-4136-8F19-4D95D8EAF902}" type="datetimeFigureOut">
              <a:rPr lang="es-MX" smtClean="0"/>
              <a:t>23/03/2015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658D-E3D7-452F-8D7A-56ECFE96E57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81516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6CEE-FFE0-4136-8F19-4D95D8EAF902}" type="datetimeFigureOut">
              <a:rPr lang="es-MX" smtClean="0"/>
              <a:t>23/03/2015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658D-E3D7-452F-8D7A-56ECFE96E57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14463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6CEE-FFE0-4136-8F19-4D95D8EAF902}" type="datetimeFigureOut">
              <a:rPr lang="es-MX" smtClean="0"/>
              <a:t>23/03/2015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658D-E3D7-452F-8D7A-56ECFE96E57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0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6CEE-FFE0-4136-8F19-4D95D8EAF902}" type="datetimeFigureOut">
              <a:rPr lang="es-MX" smtClean="0"/>
              <a:t>23/03/2015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658D-E3D7-452F-8D7A-56ECFE96E57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489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6CEE-FFE0-4136-8F19-4D95D8EAF902}" type="datetimeFigureOut">
              <a:rPr lang="es-MX" smtClean="0"/>
              <a:t>23/03/2015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658D-E3D7-452F-8D7A-56ECFE96E57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41303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6CEE-FFE0-4136-8F19-4D95D8EAF902}" type="datetimeFigureOut">
              <a:rPr lang="es-MX" smtClean="0"/>
              <a:t>23/03/2015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658D-E3D7-452F-8D7A-56ECFE96E57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98389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6CEE-FFE0-4136-8F19-4D95D8EAF902}" type="datetimeFigureOut">
              <a:rPr lang="es-MX" smtClean="0"/>
              <a:t>23/03/2015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658D-E3D7-452F-8D7A-56ECFE96E57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3817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6CEE-FFE0-4136-8F19-4D95D8EAF902}" type="datetimeFigureOut">
              <a:rPr lang="es-MX" smtClean="0"/>
              <a:t>23/03/2015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658D-E3D7-452F-8D7A-56ECFE96E57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8037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6CEE-FFE0-4136-8F19-4D95D8EAF902}" type="datetimeFigureOut">
              <a:rPr lang="es-MX" smtClean="0"/>
              <a:t>23/03/2015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B658D-E3D7-452F-8D7A-56ECFE96E57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1608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06CEE-FFE0-4136-8F19-4D95D8EAF902}" type="datetimeFigureOut">
              <a:rPr lang="es-MX" smtClean="0"/>
              <a:t>23/03/2015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B658D-E3D7-452F-8D7A-56ECFE96E57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3389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57150"/>
            <a:ext cx="67056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41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371" y="130298"/>
            <a:ext cx="7315200" cy="665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16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704759"/>
            <a:ext cx="6037942" cy="59970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943" y="715236"/>
            <a:ext cx="6154057" cy="597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27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3770"/>
            <a:ext cx="6115668" cy="607422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68" y="885370"/>
            <a:ext cx="6013375" cy="597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45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46552"/>
            <a:ext cx="6052458" cy="601144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457" y="846552"/>
            <a:ext cx="6139543" cy="5997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98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43429"/>
            <a:ext cx="6114578" cy="591457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978" y="943428"/>
            <a:ext cx="6179022" cy="591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21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79296"/>
            <a:ext cx="6071827" cy="60787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828" y="779296"/>
            <a:ext cx="6120172" cy="6078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89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0969"/>
            <a:ext cx="6357257" cy="599703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999" y="856342"/>
            <a:ext cx="5941002" cy="600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82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3770"/>
            <a:ext cx="6115668" cy="607422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330" y="783770"/>
            <a:ext cx="6115669" cy="607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39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2800"/>
            <a:ext cx="6086441" cy="60452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840" y="793811"/>
            <a:ext cx="6207160" cy="606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47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2170"/>
            <a:ext cx="6081486" cy="61758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038" y="682170"/>
            <a:ext cx="6217961" cy="617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45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3770"/>
            <a:ext cx="6115668" cy="607422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914" y="822840"/>
            <a:ext cx="6183086" cy="603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9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2800"/>
            <a:ext cx="6086441" cy="60452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886" y="793810"/>
            <a:ext cx="6212113" cy="606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30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74474"/>
            <a:ext cx="6125027" cy="608352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971" y="774474"/>
            <a:ext cx="6125028" cy="608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54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00"/>
            <a:ext cx="6188734" cy="61468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266" y="711200"/>
            <a:ext cx="6188734" cy="614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66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181839" y="1733621"/>
            <a:ext cx="4089581" cy="34778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2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</a:t>
            </a:r>
            <a:endParaRPr lang="es-ES" sz="22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0397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318" y="1117599"/>
            <a:ext cx="9301579" cy="4746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26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934670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zona33preescolar.com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8787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5</Words>
  <Application>Microsoft Office PowerPoint</Application>
  <PresentationFormat>Panorámica</PresentationFormat>
  <Paragraphs>3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5</cp:revision>
  <dcterms:created xsi:type="dcterms:W3CDTF">2015-03-24T03:50:02Z</dcterms:created>
  <dcterms:modified xsi:type="dcterms:W3CDTF">2015-03-24T05:03:13Z</dcterms:modified>
</cp:coreProperties>
</file>