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6" r:id="rId17"/>
    <p:sldId id="271" r:id="rId18"/>
    <p:sldId id="272" r:id="rId19"/>
    <p:sldId id="275" r:id="rId20"/>
    <p:sldId id="273" r:id="rId21"/>
    <p:sldId id="274" r:id="rId2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50523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5720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85916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212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2180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8251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2552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4966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035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176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5294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2E53A-34A3-406E-812F-E0022CD6AD7B}" type="datetimeFigureOut">
              <a:rPr lang="es-MX" smtClean="0"/>
              <a:t>22/01/2015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5B429-2891-4AFF-BB1C-4C9291DB5C9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3074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062"/>
            <a:ext cx="9144000" cy="514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4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55" y="-314"/>
            <a:ext cx="8603671" cy="684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2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286"/>
            <a:ext cx="9144000" cy="58594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85132">
            <a:off x="911769" y="4033636"/>
            <a:ext cx="1311886" cy="145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05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8490"/>
            <a:ext cx="9144000" cy="462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2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8490"/>
            <a:ext cx="9144000" cy="4621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274" y="1564489"/>
            <a:ext cx="6026726" cy="385290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91753"/>
            <a:ext cx="4384964" cy="3852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86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76" y="590421"/>
            <a:ext cx="9174476" cy="569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56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8816"/>
            <a:ext cx="9144000" cy="556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1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3328"/>
            <a:ext cx="5222732" cy="31719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299" y="1485901"/>
            <a:ext cx="5196702" cy="336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6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9820"/>
            <a:ext cx="9144000" cy="50783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144" y="2602992"/>
            <a:ext cx="1615440" cy="165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9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160"/>
            <a:ext cx="9144000" cy="63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0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27" y="33578"/>
            <a:ext cx="7813963" cy="680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3455"/>
            <a:ext cx="9123254" cy="562387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1724">
            <a:off x="238706" y="3374041"/>
            <a:ext cx="2962656" cy="200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93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0600"/>
            <a:ext cx="9144000" cy="536768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5295">
            <a:off x="89991" y="2992583"/>
            <a:ext cx="2961123" cy="140915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06337">
            <a:off x="2878690" y="2320544"/>
            <a:ext cx="524834" cy="156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4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166"/>
            <a:ext cx="9144000" cy="538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6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0"/>
            <a:ext cx="89439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840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" y="726948"/>
            <a:ext cx="9079992" cy="540410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379" y="1298862"/>
            <a:ext cx="1838617" cy="140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2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10298"/>
            <a:ext cx="8977744" cy="492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5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00369" y="2967335"/>
            <a:ext cx="1143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2709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5" y="1468001"/>
            <a:ext cx="9000292" cy="398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9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675969" y="473517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203" y="1981754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7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4</Words>
  <Application>Microsoft Office PowerPoint</Application>
  <PresentationFormat>Presentación en pantalla (4:3)</PresentationFormat>
  <Paragraphs>2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9</cp:revision>
  <dcterms:created xsi:type="dcterms:W3CDTF">2015-01-22T19:32:36Z</dcterms:created>
  <dcterms:modified xsi:type="dcterms:W3CDTF">2015-01-22T21:24:28Z</dcterms:modified>
</cp:coreProperties>
</file>