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1C02CD-4D67-456B-8C55-20EFBD210BB9}" type="datetimeFigureOut">
              <a:rPr lang="es-MX" smtClean="0"/>
              <a:t>13/12/2011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987036-B0EA-47DC-99DC-E1945EBF22C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701673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1C02CD-4D67-456B-8C55-20EFBD210BB9}" type="datetimeFigureOut">
              <a:rPr lang="es-MX" smtClean="0"/>
              <a:t>13/12/2011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987036-B0EA-47DC-99DC-E1945EBF22C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531786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1C02CD-4D67-456B-8C55-20EFBD210BB9}" type="datetimeFigureOut">
              <a:rPr lang="es-MX" smtClean="0"/>
              <a:t>13/12/2011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987036-B0EA-47DC-99DC-E1945EBF22C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474219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1C02CD-4D67-456B-8C55-20EFBD210BB9}" type="datetimeFigureOut">
              <a:rPr lang="es-MX" smtClean="0"/>
              <a:t>13/12/2011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987036-B0EA-47DC-99DC-E1945EBF22C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67696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1C02CD-4D67-456B-8C55-20EFBD210BB9}" type="datetimeFigureOut">
              <a:rPr lang="es-MX" smtClean="0"/>
              <a:t>13/12/2011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987036-B0EA-47DC-99DC-E1945EBF22C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526940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1C02CD-4D67-456B-8C55-20EFBD210BB9}" type="datetimeFigureOut">
              <a:rPr lang="es-MX" smtClean="0"/>
              <a:t>13/12/2011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987036-B0EA-47DC-99DC-E1945EBF22C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991079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1C02CD-4D67-456B-8C55-20EFBD210BB9}" type="datetimeFigureOut">
              <a:rPr lang="es-MX" smtClean="0"/>
              <a:t>13/12/2011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987036-B0EA-47DC-99DC-E1945EBF22C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578950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1C02CD-4D67-456B-8C55-20EFBD210BB9}" type="datetimeFigureOut">
              <a:rPr lang="es-MX" smtClean="0"/>
              <a:t>13/12/2011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987036-B0EA-47DC-99DC-E1945EBF22C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49060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1C02CD-4D67-456B-8C55-20EFBD210BB9}" type="datetimeFigureOut">
              <a:rPr lang="es-MX" smtClean="0"/>
              <a:t>13/12/2011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987036-B0EA-47DC-99DC-E1945EBF22C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581895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1C02CD-4D67-456B-8C55-20EFBD210BB9}" type="datetimeFigureOut">
              <a:rPr lang="es-MX" smtClean="0"/>
              <a:t>13/12/2011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987036-B0EA-47DC-99DC-E1945EBF22C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697943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1C02CD-4D67-456B-8C55-20EFBD210BB9}" type="datetimeFigureOut">
              <a:rPr lang="es-MX" smtClean="0"/>
              <a:t>13/12/2011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987036-B0EA-47DC-99DC-E1945EBF22C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155394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1C02CD-4D67-456B-8C55-20EFBD210BB9}" type="datetimeFigureOut">
              <a:rPr lang="es-MX" smtClean="0"/>
              <a:t>13/12/2011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987036-B0EA-47DC-99DC-E1945EBF22C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8259352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9222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82455"/>
            <a:ext cx="4788024" cy="3916894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1382454"/>
            <a:ext cx="4355976" cy="3916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6832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2620" y="116632"/>
            <a:ext cx="6378760" cy="6624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5008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67" y="0"/>
            <a:ext cx="896266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6175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984" y="76200"/>
            <a:ext cx="6352032" cy="670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5654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7666" y="0"/>
            <a:ext cx="668866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144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5691" y="96982"/>
            <a:ext cx="6972601" cy="6761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6969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0"/>
            <a:ext cx="7322058" cy="6746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6308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581" y="116632"/>
            <a:ext cx="7284804" cy="6741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395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345" y="0"/>
            <a:ext cx="680731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0789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847" y="0"/>
            <a:ext cx="752630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564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1475" y="0"/>
            <a:ext cx="666104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5417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789" y="0"/>
            <a:ext cx="70804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847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3870" y="0"/>
            <a:ext cx="673626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3128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020" y="0"/>
            <a:ext cx="794196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5653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849" y="188640"/>
            <a:ext cx="8808302" cy="6480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7117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114" y="0"/>
            <a:ext cx="764177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365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751" y="0"/>
            <a:ext cx="809649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0644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309" y="0"/>
            <a:ext cx="7576462" cy="6741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0522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096" y="0"/>
            <a:ext cx="812580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5726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198" y="0"/>
            <a:ext cx="71436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5816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8247" y="0"/>
            <a:ext cx="668750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2572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647" y="0"/>
            <a:ext cx="763470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1237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0114" y="0"/>
            <a:ext cx="66837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5954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5044" y="0"/>
            <a:ext cx="715391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0826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217" y="0"/>
            <a:ext cx="823756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4055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96752"/>
            <a:ext cx="4737336" cy="4217026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7336" y="1196752"/>
            <a:ext cx="4403378" cy="4188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5011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4284" y="0"/>
            <a:ext cx="5579716" cy="4875858"/>
          </a:xfrm>
          <a:prstGeom prst="rect">
            <a:avLst/>
          </a:prstGeom>
        </p:spPr>
      </p:pic>
      <p:pic>
        <p:nvPicPr>
          <p:cNvPr id="2" name="1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9" y="2671833"/>
            <a:ext cx="4514452" cy="4186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9021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451" y="0"/>
            <a:ext cx="750709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878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608" y="38100"/>
            <a:ext cx="7034784" cy="678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1147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347864" y="2492896"/>
            <a:ext cx="2589170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96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Fin…</a:t>
            </a:r>
          </a:p>
        </p:txBody>
      </p:sp>
    </p:spTree>
    <p:extLst>
      <p:ext uri="{BB962C8B-B14F-4D97-AF65-F5344CB8AC3E}">
        <p14:creationId xmlns:p14="http://schemas.microsoft.com/office/powerpoint/2010/main" val="300921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2</Words>
  <Application>Microsoft Office PowerPoint</Application>
  <PresentationFormat>Presentación en pantalla (4:3)</PresentationFormat>
  <Paragraphs>1</Paragraphs>
  <Slides>31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31</vt:i4>
      </vt:variant>
    </vt:vector>
  </HeadingPairs>
  <TitlesOfParts>
    <vt:vector size="32" baseType="lpstr"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vick</dc:creator>
  <cp:lastModifiedBy>vick</cp:lastModifiedBy>
  <cp:revision>3</cp:revision>
  <dcterms:created xsi:type="dcterms:W3CDTF">2011-12-14T04:58:59Z</dcterms:created>
  <dcterms:modified xsi:type="dcterms:W3CDTF">2011-12-14T05:23:28Z</dcterms:modified>
</cp:coreProperties>
</file>