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7046A-876E-44F0-AB90-BE2A687EB0B9}" type="datetimeFigureOut">
              <a:rPr lang="es-MX" smtClean="0"/>
              <a:t>03/03/2015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0980B-01E7-427D-840E-8591F0D81FC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69800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7046A-876E-44F0-AB90-BE2A687EB0B9}" type="datetimeFigureOut">
              <a:rPr lang="es-MX" smtClean="0"/>
              <a:t>03/03/2015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0980B-01E7-427D-840E-8591F0D81FC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75342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7046A-876E-44F0-AB90-BE2A687EB0B9}" type="datetimeFigureOut">
              <a:rPr lang="es-MX" smtClean="0"/>
              <a:t>03/03/2015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0980B-01E7-427D-840E-8591F0D81FC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308910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7046A-876E-44F0-AB90-BE2A687EB0B9}" type="datetimeFigureOut">
              <a:rPr lang="es-MX" smtClean="0"/>
              <a:t>03/03/2015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0980B-01E7-427D-840E-8591F0D81FC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61945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7046A-876E-44F0-AB90-BE2A687EB0B9}" type="datetimeFigureOut">
              <a:rPr lang="es-MX" smtClean="0"/>
              <a:t>03/03/2015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0980B-01E7-427D-840E-8591F0D81FC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32251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7046A-876E-44F0-AB90-BE2A687EB0B9}" type="datetimeFigureOut">
              <a:rPr lang="es-MX" smtClean="0"/>
              <a:t>03/03/2015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0980B-01E7-427D-840E-8591F0D81FC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380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7046A-876E-44F0-AB90-BE2A687EB0B9}" type="datetimeFigureOut">
              <a:rPr lang="es-MX" smtClean="0"/>
              <a:t>03/03/2015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0980B-01E7-427D-840E-8591F0D81FC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947973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7046A-876E-44F0-AB90-BE2A687EB0B9}" type="datetimeFigureOut">
              <a:rPr lang="es-MX" smtClean="0"/>
              <a:t>03/03/2015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0980B-01E7-427D-840E-8591F0D81FC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60040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7046A-876E-44F0-AB90-BE2A687EB0B9}" type="datetimeFigureOut">
              <a:rPr lang="es-MX" smtClean="0"/>
              <a:t>03/03/2015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0980B-01E7-427D-840E-8591F0D81FC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27233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7046A-876E-44F0-AB90-BE2A687EB0B9}" type="datetimeFigureOut">
              <a:rPr lang="es-MX" smtClean="0"/>
              <a:t>03/03/2015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0980B-01E7-427D-840E-8591F0D81FC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797968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7046A-876E-44F0-AB90-BE2A687EB0B9}" type="datetimeFigureOut">
              <a:rPr lang="es-MX" smtClean="0"/>
              <a:t>03/03/2015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0980B-01E7-427D-840E-8591F0D81FC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9139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37046A-876E-44F0-AB90-BE2A687EB0B9}" type="datetimeFigureOut">
              <a:rPr lang="es-MX" smtClean="0"/>
              <a:t>03/03/2015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70980B-01E7-427D-840E-8591F0D81FC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1995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776" y="308610"/>
            <a:ext cx="5870448" cy="6240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137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017" y="1053059"/>
            <a:ext cx="8207343" cy="4509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239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102" y="0"/>
            <a:ext cx="7835704" cy="6897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46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358" y="27632"/>
            <a:ext cx="7807569" cy="6872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79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946" y="3718"/>
            <a:ext cx="6414867" cy="6830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340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8352" y="61910"/>
            <a:ext cx="6147581" cy="6822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568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8352" y="61910"/>
            <a:ext cx="6147581" cy="6822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145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4574"/>
            <a:ext cx="4581144" cy="611733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144" y="344574"/>
            <a:ext cx="4517136" cy="611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686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499" y="55653"/>
            <a:ext cx="4984123" cy="6764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165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014" y="12987"/>
            <a:ext cx="4893972" cy="6832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406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153" y="57106"/>
            <a:ext cx="4779559" cy="6800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336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408" y="2111"/>
            <a:ext cx="4778062" cy="6835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259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9543"/>
            <a:ext cx="4411980" cy="607618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980" y="429543"/>
            <a:ext cx="4599432" cy="6094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082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623" y="0"/>
            <a:ext cx="48258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847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5167" y="10355"/>
            <a:ext cx="4726546" cy="6818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253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2287" y="28935"/>
            <a:ext cx="4726547" cy="681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55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671193" y="2027178"/>
            <a:ext cx="4419800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FIN.</a:t>
            </a:r>
            <a:endParaRPr lang="es-ES" sz="20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75709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848" y="1088136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769487" y="164806"/>
            <a:ext cx="3605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Cortesía de: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282028" y="5769864"/>
            <a:ext cx="65799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zona33preescolar.com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57740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</TotalTime>
  <Words>6</Words>
  <Application>Microsoft Office PowerPoint</Application>
  <PresentationFormat>Presentación en pantalla (4:3)</PresentationFormat>
  <Paragraphs>3</Paragraphs>
  <Slides>18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4</cp:revision>
  <dcterms:created xsi:type="dcterms:W3CDTF">2015-03-03T22:02:07Z</dcterms:created>
  <dcterms:modified xsi:type="dcterms:W3CDTF">2015-03-03T22:48:00Z</dcterms:modified>
</cp:coreProperties>
</file>