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F2FEA-10B6-469E-8FB3-B0267961CF35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5B2827-2BB3-4AEC-A8A1-A84E6F5FD17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5B2827-2BB3-4AEC-A8A1-A84E6F5FD173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Triángulo isósceles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riángulo rectángulo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Triángulo isósceles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  <p:cxnSp>
        <p:nvCxnSpPr>
          <p:cNvPr id="11" name="10 Conector recto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Triángulo rectángulo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7 Conector recto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8 Conector recto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1BB1440-B34F-43D3-8428-7DBF5185CC88}" type="datetimeFigureOut">
              <a:rPr lang="es-ES" smtClean="0"/>
              <a:pPr/>
              <a:t>18/10/2014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F0E5FF5-BB27-433A-8961-FB4681FAA48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199808" cy="777329"/>
          </a:xfrm>
        </p:spPr>
        <p:txBody>
          <a:bodyPr/>
          <a:lstStyle/>
          <a:p>
            <a:r>
              <a:rPr lang="es-ES" b="1" dirty="0" smtClean="0"/>
              <a:t>LOJUSTO Y LO INJUSTO</a:t>
            </a:r>
            <a:endParaRPr lang="es-ES" b="1" dirty="0"/>
          </a:p>
        </p:txBody>
      </p:sp>
      <p:pic>
        <p:nvPicPr>
          <p:cNvPr id="14340" name="Picture 4" descr="http://www.horoscopodehoy.com/images/articles/como-educar/nino-lib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628800"/>
            <a:ext cx="4201354" cy="4732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239000" cy="1362075"/>
          </a:xfrm>
        </p:spPr>
        <p:txBody>
          <a:bodyPr/>
          <a:lstStyle/>
          <a:p>
            <a:r>
              <a:rPr lang="es-ES" dirty="0" smtClean="0"/>
              <a:t>Lo justo y lo injusto</a:t>
            </a:r>
            <a:endParaRPr lang="es-ES" dirty="0"/>
          </a:p>
        </p:txBody>
      </p:sp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>
          <a:xfrm>
            <a:off x="251520" y="1628800"/>
            <a:ext cx="8496944" cy="4968552"/>
          </a:xfrm>
        </p:spPr>
        <p:txBody>
          <a:bodyPr>
            <a:normAutofit/>
          </a:bodyPr>
          <a:lstStyle/>
          <a:p>
            <a:pPr algn="just"/>
            <a:r>
              <a:rPr lang="es-ES" b="1" dirty="0" smtClean="0"/>
              <a:t>Las personas tenemos libre elección de fortalecer cada día nuestros valores y aplicarlos cuando tomamos decisiones.</a:t>
            </a:r>
          </a:p>
          <a:p>
            <a:pPr algn="just"/>
            <a:endParaRPr lang="es-ES" b="1" dirty="0" smtClean="0"/>
          </a:p>
          <a:p>
            <a:pPr algn="just"/>
            <a:r>
              <a:rPr lang="es-ES" b="1" dirty="0" smtClean="0"/>
              <a:t>Las decisiones  justas van acompañadas</a:t>
            </a:r>
          </a:p>
          <a:p>
            <a:pPr algn="just"/>
            <a:r>
              <a:rPr lang="es-ES" b="1" dirty="0" smtClean="0"/>
              <a:t>de valores positivos, los cuáles sirven </a:t>
            </a:r>
          </a:p>
          <a:p>
            <a:pPr algn="just"/>
            <a:r>
              <a:rPr lang="es-ES" b="1" dirty="0" smtClean="0"/>
              <a:t>para condicionar el mundo y hacerlo</a:t>
            </a:r>
          </a:p>
          <a:p>
            <a:pPr algn="just"/>
            <a:r>
              <a:rPr lang="es-ES" b="1" dirty="0" smtClean="0"/>
              <a:t> habitable. Es impensable un mundo en </a:t>
            </a:r>
          </a:p>
          <a:p>
            <a:pPr algn="just"/>
            <a:r>
              <a:rPr lang="es-ES" b="1" dirty="0" smtClean="0"/>
              <a:t>el que nunca se aplicara la justicia , </a:t>
            </a:r>
          </a:p>
          <a:p>
            <a:pPr algn="just"/>
            <a:r>
              <a:rPr lang="es-ES" b="1" dirty="0" smtClean="0"/>
              <a:t>solidaridad e igualdad.</a:t>
            </a:r>
            <a:endParaRPr lang="es-ES" b="1" dirty="0"/>
          </a:p>
        </p:txBody>
      </p:sp>
      <p:pic>
        <p:nvPicPr>
          <p:cNvPr id="1028" name="Picture 4" descr="http://rociocarbay.files.wordpress.com/2010/06/ninos-felic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3163788"/>
            <a:ext cx="3361556" cy="33615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Marcador de contenido"/>
          <p:cNvSpPr>
            <a:spLocks noGrp="1"/>
          </p:cNvSpPr>
          <p:nvPr>
            <p:ph sz="half" idx="1"/>
          </p:nvPr>
        </p:nvSpPr>
        <p:spPr>
          <a:xfrm>
            <a:off x="2771800" y="2492896"/>
            <a:ext cx="6156176" cy="5256584"/>
          </a:xfrm>
        </p:spPr>
        <p:txBody>
          <a:bodyPr>
            <a:normAutofit/>
          </a:bodyPr>
          <a:lstStyle/>
          <a:p>
            <a:pPr algn="just"/>
            <a:r>
              <a:rPr lang="es-ES" b="1" dirty="0" smtClean="0"/>
              <a:t>Un mundo sin valores  sería un mundo inhumano e injusto, en el cual la convivencia  se tornaría casi imposible.</a:t>
            </a:r>
            <a:endParaRPr lang="es-ES" b="1" dirty="0"/>
          </a:p>
        </p:txBody>
      </p:sp>
      <p:pic>
        <p:nvPicPr>
          <p:cNvPr id="15364" name="Picture 4" descr="http://www.tenvinilo.com/img/vinilo/png/vinilo%20decorativo%20simbolo%20de%20la%20justici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3600400" cy="61996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0" y="320040"/>
            <a:ext cx="8927338" cy="3541008"/>
          </a:xfrm>
        </p:spPr>
        <p:txBody>
          <a:bodyPr/>
          <a:lstStyle/>
          <a:p>
            <a:pPr algn="just"/>
            <a:r>
              <a:rPr lang="es-ES" dirty="0" smtClean="0"/>
              <a:t>Así como ser justo implica reconocer, aplaudir y fomentar las buenas acciones, también implica condenar todos aquellos  comportamientos que hacen daño a los individuos o a una comunidad y velar para que se cumplan las normas y no </a:t>
            </a:r>
            <a:r>
              <a:rPr lang="es-ES" dirty="0" smtClean="0"/>
              <a:t>perjudique  </a:t>
            </a:r>
            <a:r>
              <a:rPr lang="es-ES" dirty="0" smtClean="0"/>
              <a:t>a toda una comunidad.</a:t>
            </a:r>
            <a:endParaRPr lang="es-ES" dirty="0"/>
          </a:p>
        </p:txBody>
      </p:sp>
      <p:pic>
        <p:nvPicPr>
          <p:cNvPr id="16388" name="Picture 4" descr="http://1.bp.blogspot.com/-sDjdbx0-DX0/TeUMzBsNniI/AAAAAAAAQxk/cjrLBUUWjts/s1600/imagenespremiosescolares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789040"/>
            <a:ext cx="2953616" cy="2636912"/>
          </a:xfrm>
          <a:prstGeom prst="rect">
            <a:avLst/>
          </a:prstGeom>
          <a:noFill/>
        </p:spPr>
      </p:pic>
      <p:pic>
        <p:nvPicPr>
          <p:cNvPr id="16390" name="Picture 6" descr="http://us.cdn3.123rf.com/168nwm/akiradesigns/akiradesigns1310/akiradesigns131000019/22507857-ilustracion-de-la-madre-y-el-padre-enojado-con-su-hijo-porque-el-fallo-un-exam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4149080"/>
            <a:ext cx="3168352" cy="21310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75656" y="0"/>
            <a:ext cx="4752528" cy="1084859"/>
          </a:xfrm>
        </p:spPr>
        <p:txBody>
          <a:bodyPr/>
          <a:lstStyle/>
          <a:p>
            <a:r>
              <a:rPr lang="es-ES" dirty="0" smtClean="0"/>
              <a:t>Una persona justa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0" y="1340768"/>
            <a:ext cx="4932040" cy="551723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es-ES" sz="2200" dirty="0" smtClean="0"/>
              <a:t> Sabe lo que está bien y lo que está mal</a:t>
            </a:r>
          </a:p>
          <a:p>
            <a:pPr>
              <a:buFont typeface="Wingdings" pitchFamily="2" charset="2"/>
              <a:buChar char="v"/>
            </a:pPr>
            <a:r>
              <a:rPr lang="es-ES" sz="2200" dirty="0" smtClean="0"/>
              <a:t> Es  honesta, recta, compasiva y humanitaria</a:t>
            </a:r>
          </a:p>
          <a:p>
            <a:pPr>
              <a:buFont typeface="Wingdings" pitchFamily="2" charset="2"/>
              <a:buChar char="v"/>
            </a:pPr>
            <a:r>
              <a:rPr lang="es-ES" sz="2200" dirty="0" smtClean="0"/>
              <a:t> No permite que se cometan atropellos con ella ni con los demás</a:t>
            </a:r>
          </a:p>
          <a:p>
            <a:pPr>
              <a:buFont typeface="Wingdings" pitchFamily="2" charset="2"/>
              <a:buChar char="v"/>
            </a:pPr>
            <a:r>
              <a:rPr lang="es-ES" sz="2200" dirty="0" smtClean="0"/>
              <a:t> Cumple con sus  responsabilidad y obligaciones</a:t>
            </a:r>
          </a:p>
          <a:p>
            <a:pPr>
              <a:buFont typeface="Wingdings" pitchFamily="2" charset="2"/>
              <a:buChar char="v"/>
            </a:pPr>
            <a:r>
              <a:rPr lang="es-ES" sz="2200" dirty="0" smtClean="0"/>
              <a:t> Es respetuosa con ella y con los demás</a:t>
            </a:r>
          </a:p>
          <a:p>
            <a:pPr>
              <a:buFont typeface="Wingdings" pitchFamily="2" charset="2"/>
              <a:buChar char="v"/>
            </a:pPr>
            <a:r>
              <a:rPr lang="es-ES" sz="2200" dirty="0" smtClean="0"/>
              <a:t> Es equitativa</a:t>
            </a:r>
          </a:p>
          <a:p>
            <a:pPr>
              <a:buFont typeface="Wingdings" pitchFamily="2" charset="2"/>
              <a:buChar char="v"/>
            </a:pPr>
            <a:r>
              <a:rPr lang="es-ES" sz="2200" dirty="0" smtClean="0"/>
              <a:t>Es capaz de tomar sus propias decisiones </a:t>
            </a:r>
          </a:p>
          <a:p>
            <a:pPr>
              <a:buFont typeface="Wingdings" pitchFamily="2" charset="2"/>
              <a:buChar char="v"/>
            </a:pPr>
            <a:endParaRPr lang="es-ES" sz="2200" dirty="0" smtClean="0"/>
          </a:p>
        </p:txBody>
      </p:sp>
      <p:pic>
        <p:nvPicPr>
          <p:cNvPr id="18434" name="Picture 2" descr="http://3.bp.blogspot.com/-8Z8uS6uGscw/Td27BN08QyI/AAAAAAAAAQ8/8RKl1VZhw3E/s1600/educacion_inici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700808"/>
            <a:ext cx="3672408" cy="46722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Una persona injusta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79512" y="1633536"/>
            <a:ext cx="8712968" cy="2286000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es-ES" dirty="0" smtClean="0"/>
              <a:t> No respeta los derechos fundamentales de las personas</a:t>
            </a:r>
          </a:p>
          <a:p>
            <a:pPr>
              <a:buFont typeface="Wingdings" pitchFamily="2" charset="2"/>
              <a:buChar char="v"/>
            </a:pPr>
            <a:r>
              <a:rPr lang="es-ES" dirty="0" smtClean="0"/>
              <a:t> Es egoísta, insensible, arbitraria, desagradecida y desconsiderada</a:t>
            </a:r>
          </a:p>
          <a:p>
            <a:pPr>
              <a:buFont typeface="Wingdings" pitchFamily="2" charset="2"/>
              <a:buChar char="v"/>
            </a:pPr>
            <a:r>
              <a:rPr lang="es-ES" dirty="0" smtClean="0"/>
              <a:t> Es irresponsable, no realiza sus deberes y obligaciones</a:t>
            </a:r>
          </a:p>
          <a:p>
            <a:endParaRPr lang="es-ES" dirty="0"/>
          </a:p>
        </p:txBody>
      </p:sp>
      <p:pic>
        <p:nvPicPr>
          <p:cNvPr id="17410" name="Picture 2" descr="https://encrypted-tbn1.gstatic.com/images?q=tbn:ANd9GcTV59l9QML59MgAkDhyTE2L5_yxJN4SikE21nYcBXiLtUG-Y9p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717032"/>
            <a:ext cx="3614825" cy="2295129"/>
          </a:xfrm>
          <a:prstGeom prst="rect">
            <a:avLst/>
          </a:prstGeom>
          <a:noFill/>
        </p:spPr>
      </p:pic>
      <p:pic>
        <p:nvPicPr>
          <p:cNvPr id="17412" name="Picture 4" descr="http://1.bp.blogspot.com/-gZ3MehOAchw/TZYMLbC7kpI/AAAAAAAAA58/8X7HSUDCIfU/s320/imagesCA02N9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3429000"/>
            <a:ext cx="3305050" cy="2996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ío">
  <a:themeElements>
    <a:clrScheme name="Brío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Brío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397</TotalTime>
  <Words>227</Words>
  <Application>Microsoft Office PowerPoint</Application>
  <PresentationFormat>Presentación en pantalla (4:3)</PresentationFormat>
  <Paragraphs>25</Paragraphs>
  <Slides>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Brío</vt:lpstr>
      <vt:lpstr>LOJUSTO Y LO INJUSTO</vt:lpstr>
      <vt:lpstr>Lo justo y lo injusto</vt:lpstr>
      <vt:lpstr>Diapositiva 3</vt:lpstr>
      <vt:lpstr>Diapositiva 4</vt:lpstr>
      <vt:lpstr>Una persona justa</vt:lpstr>
      <vt:lpstr>Una persona injusta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30</cp:revision>
  <dcterms:created xsi:type="dcterms:W3CDTF">2014-07-30T16:01:54Z</dcterms:created>
  <dcterms:modified xsi:type="dcterms:W3CDTF">2014-10-18T17:07:03Z</dcterms:modified>
</cp:coreProperties>
</file>