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7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76C3F-14FE-4460-AB72-20FFCED0ACBC}" type="datetimeFigureOut">
              <a:rPr lang="es-MX" smtClean="0"/>
              <a:t>04/03/2011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EDC8D-8455-48A5-A21A-71237138898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817413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76C3F-14FE-4460-AB72-20FFCED0ACBC}" type="datetimeFigureOut">
              <a:rPr lang="es-MX" smtClean="0"/>
              <a:t>04/03/2011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EDC8D-8455-48A5-A21A-71237138898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37305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76C3F-14FE-4460-AB72-20FFCED0ACBC}" type="datetimeFigureOut">
              <a:rPr lang="es-MX" smtClean="0"/>
              <a:t>04/03/2011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EDC8D-8455-48A5-A21A-71237138898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5549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76C3F-14FE-4460-AB72-20FFCED0ACBC}" type="datetimeFigureOut">
              <a:rPr lang="es-MX" smtClean="0"/>
              <a:t>04/03/2011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EDC8D-8455-48A5-A21A-71237138898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37293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76C3F-14FE-4460-AB72-20FFCED0ACBC}" type="datetimeFigureOut">
              <a:rPr lang="es-MX" smtClean="0"/>
              <a:t>04/03/2011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EDC8D-8455-48A5-A21A-71237138898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16412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76C3F-14FE-4460-AB72-20FFCED0ACBC}" type="datetimeFigureOut">
              <a:rPr lang="es-MX" smtClean="0"/>
              <a:t>04/03/2011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EDC8D-8455-48A5-A21A-71237138898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33226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76C3F-14FE-4460-AB72-20FFCED0ACBC}" type="datetimeFigureOut">
              <a:rPr lang="es-MX" smtClean="0"/>
              <a:t>04/03/2011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EDC8D-8455-48A5-A21A-71237138898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08146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76C3F-14FE-4460-AB72-20FFCED0ACBC}" type="datetimeFigureOut">
              <a:rPr lang="es-MX" smtClean="0"/>
              <a:t>04/03/2011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EDC8D-8455-48A5-A21A-71237138898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53559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76C3F-14FE-4460-AB72-20FFCED0ACBC}" type="datetimeFigureOut">
              <a:rPr lang="es-MX" smtClean="0"/>
              <a:t>04/03/2011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EDC8D-8455-48A5-A21A-71237138898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49827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76C3F-14FE-4460-AB72-20FFCED0ACBC}" type="datetimeFigureOut">
              <a:rPr lang="es-MX" smtClean="0"/>
              <a:t>04/03/2011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EDC8D-8455-48A5-A21A-71237138898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059515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76C3F-14FE-4460-AB72-20FFCED0ACBC}" type="datetimeFigureOut">
              <a:rPr lang="es-MX" smtClean="0"/>
              <a:t>04/03/2011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EDC8D-8455-48A5-A21A-71237138898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18562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776C3F-14FE-4460-AB72-20FFCED0ACBC}" type="datetimeFigureOut">
              <a:rPr lang="es-MX" smtClean="0"/>
              <a:t>04/03/2011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8EDC8D-8455-48A5-A21A-71237138898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4456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8886" y="0"/>
            <a:ext cx="59462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858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9665" y="116633"/>
            <a:ext cx="5516631" cy="674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008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28065"/>
            <a:ext cx="5832648" cy="6856721"/>
          </a:xfrm>
        </p:spPr>
      </p:pic>
    </p:spTree>
    <p:extLst>
      <p:ext uri="{BB962C8B-B14F-4D97-AF65-F5344CB8AC3E}">
        <p14:creationId xmlns:p14="http://schemas.microsoft.com/office/powerpoint/2010/main" val="1184288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378840" y="-913590"/>
            <a:ext cx="6369209" cy="9005717"/>
          </a:xfrm>
        </p:spPr>
      </p:pic>
    </p:spTree>
    <p:extLst>
      <p:ext uri="{BB962C8B-B14F-4D97-AF65-F5344CB8AC3E}">
        <p14:creationId xmlns:p14="http://schemas.microsoft.com/office/powerpoint/2010/main" val="306455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31582"/>
            <a:ext cx="5688632" cy="6899779"/>
          </a:xfrm>
        </p:spPr>
      </p:pic>
    </p:spTree>
    <p:extLst>
      <p:ext uri="{BB962C8B-B14F-4D97-AF65-F5344CB8AC3E}">
        <p14:creationId xmlns:p14="http://schemas.microsoft.com/office/powerpoint/2010/main" val="2310610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69199"/>
            <a:ext cx="5400600" cy="6788801"/>
          </a:xfrm>
        </p:spPr>
      </p:pic>
    </p:spTree>
    <p:extLst>
      <p:ext uri="{BB962C8B-B14F-4D97-AF65-F5344CB8AC3E}">
        <p14:creationId xmlns:p14="http://schemas.microsoft.com/office/powerpoint/2010/main" val="14857148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349765" y="-1138529"/>
            <a:ext cx="6412281" cy="9066620"/>
          </a:xfrm>
        </p:spPr>
      </p:pic>
    </p:spTree>
    <p:extLst>
      <p:ext uri="{BB962C8B-B14F-4D97-AF65-F5344CB8AC3E}">
        <p14:creationId xmlns:p14="http://schemas.microsoft.com/office/powerpoint/2010/main" val="15800495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394077" y="-1062159"/>
            <a:ext cx="6391200" cy="9036815"/>
          </a:xfrm>
        </p:spPr>
      </p:pic>
    </p:spTree>
    <p:extLst>
      <p:ext uri="{BB962C8B-B14F-4D97-AF65-F5344CB8AC3E}">
        <p14:creationId xmlns:p14="http://schemas.microsoft.com/office/powerpoint/2010/main" val="21528961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353563" y="-1001939"/>
            <a:ext cx="6348339" cy="9017527"/>
          </a:xfrm>
        </p:spPr>
      </p:pic>
    </p:spTree>
    <p:extLst>
      <p:ext uri="{BB962C8B-B14F-4D97-AF65-F5344CB8AC3E}">
        <p14:creationId xmlns:p14="http://schemas.microsoft.com/office/powerpoint/2010/main" val="6327219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455615" y="-1087465"/>
            <a:ext cx="6340273" cy="9036497"/>
          </a:xfrm>
        </p:spPr>
      </p:pic>
    </p:spTree>
    <p:extLst>
      <p:ext uri="{BB962C8B-B14F-4D97-AF65-F5344CB8AC3E}">
        <p14:creationId xmlns:p14="http://schemas.microsoft.com/office/powerpoint/2010/main" val="17340141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348018" y="-937982"/>
            <a:ext cx="6525344" cy="9066620"/>
          </a:xfrm>
        </p:spPr>
      </p:pic>
    </p:spTree>
    <p:extLst>
      <p:ext uri="{BB962C8B-B14F-4D97-AF65-F5344CB8AC3E}">
        <p14:creationId xmlns:p14="http://schemas.microsoft.com/office/powerpoint/2010/main" val="29022207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565788" y="438099"/>
            <a:ext cx="6732507" cy="6048674"/>
          </a:xfrm>
        </p:spPr>
      </p:pic>
    </p:spTree>
    <p:extLst>
      <p:ext uri="{BB962C8B-B14F-4D97-AF65-F5344CB8AC3E}">
        <p14:creationId xmlns:p14="http://schemas.microsoft.com/office/powerpoint/2010/main" val="6373842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404553" y="-922507"/>
            <a:ext cx="6412280" cy="9066621"/>
          </a:xfrm>
        </p:spPr>
      </p:pic>
    </p:spTree>
    <p:extLst>
      <p:ext uri="{BB962C8B-B14F-4D97-AF65-F5344CB8AC3E}">
        <p14:creationId xmlns:p14="http://schemas.microsoft.com/office/powerpoint/2010/main" val="31903922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346400" y="-1051619"/>
            <a:ext cx="6340273" cy="8964807"/>
          </a:xfrm>
        </p:spPr>
      </p:pic>
    </p:spTree>
    <p:extLst>
      <p:ext uri="{BB962C8B-B14F-4D97-AF65-F5344CB8AC3E}">
        <p14:creationId xmlns:p14="http://schemas.microsoft.com/office/powerpoint/2010/main" val="20386831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315541" y="-675427"/>
            <a:ext cx="6656936" cy="8208914"/>
          </a:xfrm>
        </p:spPr>
      </p:pic>
    </p:spTree>
    <p:extLst>
      <p:ext uri="{BB962C8B-B14F-4D97-AF65-F5344CB8AC3E}">
        <p14:creationId xmlns:p14="http://schemas.microsoft.com/office/powerpoint/2010/main" val="17521860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611868" y="181124"/>
            <a:ext cx="6712351" cy="6552728"/>
          </a:xfrm>
        </p:spPr>
      </p:pic>
    </p:spTree>
    <p:extLst>
      <p:ext uri="{BB962C8B-B14F-4D97-AF65-F5344CB8AC3E}">
        <p14:creationId xmlns:p14="http://schemas.microsoft.com/office/powerpoint/2010/main" val="35853802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420190" y="278595"/>
            <a:ext cx="6735668" cy="6192688"/>
          </a:xfrm>
        </p:spPr>
      </p:pic>
    </p:spTree>
    <p:extLst>
      <p:ext uri="{BB962C8B-B14F-4D97-AF65-F5344CB8AC3E}">
        <p14:creationId xmlns:p14="http://schemas.microsoft.com/office/powerpoint/2010/main" val="10850274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4725144"/>
            <a:ext cx="1800200" cy="1875733"/>
          </a:xfrm>
        </p:spPr>
      </p:pic>
      <p:sp>
        <p:nvSpPr>
          <p:cNvPr id="4" name="3 Rectángulo"/>
          <p:cNvSpPr/>
          <p:nvPr/>
        </p:nvSpPr>
        <p:spPr>
          <a:xfrm>
            <a:off x="2627784" y="2348880"/>
            <a:ext cx="381642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96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FIN</a:t>
            </a:r>
            <a:endParaRPr lang="es-ES" sz="96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0914922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</TotalTime>
  <Words>1</Words>
  <Application>Microsoft Office PowerPoint</Application>
  <PresentationFormat>Presentación en pantalla (4:3)</PresentationFormat>
  <Paragraphs>1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19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vick</dc:creator>
  <cp:lastModifiedBy>vick</cp:lastModifiedBy>
  <cp:revision>3</cp:revision>
  <dcterms:created xsi:type="dcterms:W3CDTF">2011-03-02T21:10:39Z</dcterms:created>
  <dcterms:modified xsi:type="dcterms:W3CDTF">2011-03-04T17:47:29Z</dcterms:modified>
</cp:coreProperties>
</file>