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  <p:sldId id="290" r:id="rId3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455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2079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3204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7286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1089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9286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50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62641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02278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8800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1749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46CC9-AC38-4B0D-B2DC-83D406A6FF6C}" type="datetimeFigureOut">
              <a:rPr lang="es-MX" smtClean="0"/>
              <a:t>17/03/2015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56635-E911-4EA5-BCEA-362DFB9427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6972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191" y="11551"/>
            <a:ext cx="8520545" cy="6829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44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45" y="141211"/>
            <a:ext cx="9819409" cy="670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5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509" y="140645"/>
            <a:ext cx="9123217" cy="6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08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955" y="538533"/>
            <a:ext cx="9445335" cy="600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96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2381"/>
            <a:ext cx="6161682" cy="42451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951" y="1316781"/>
            <a:ext cx="6132049" cy="4299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1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0" y="114099"/>
            <a:ext cx="9601199" cy="668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59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64" y="23244"/>
            <a:ext cx="10390909" cy="673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78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128" y="53046"/>
            <a:ext cx="9767454" cy="673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36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0" y="0"/>
            <a:ext cx="9840191" cy="678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6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91" y="0"/>
            <a:ext cx="10235044" cy="681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5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91" y="60084"/>
            <a:ext cx="10432473" cy="6680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6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127" y="5058"/>
            <a:ext cx="9912927" cy="673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87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627" y="103826"/>
            <a:ext cx="9840956" cy="668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41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618" y="0"/>
            <a:ext cx="10525991" cy="679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0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90" y="9531"/>
            <a:ext cx="10204219" cy="684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77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320" y="83839"/>
            <a:ext cx="10486553" cy="668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53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82" y="901"/>
            <a:ext cx="10099963" cy="685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72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22" y="79445"/>
            <a:ext cx="10401277" cy="6674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4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98" y="12766"/>
            <a:ext cx="10667111" cy="684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4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45" y="39438"/>
            <a:ext cx="10629900" cy="682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68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69" y="0"/>
            <a:ext cx="106870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86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5" y="42511"/>
            <a:ext cx="10733808" cy="6775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72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98" y="26102"/>
            <a:ext cx="10646329" cy="6831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1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47" y="19601"/>
            <a:ext cx="10656461" cy="68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37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690" y="21438"/>
            <a:ext cx="9867675" cy="683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27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73" y="-1"/>
            <a:ext cx="9892145" cy="685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76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62" y="77602"/>
            <a:ext cx="10111230" cy="668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15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43" y="83126"/>
            <a:ext cx="10473209" cy="677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23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807" y="68237"/>
            <a:ext cx="9731994" cy="6706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26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75" y="32927"/>
            <a:ext cx="10197651" cy="682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3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76" y="72736"/>
            <a:ext cx="10138170" cy="678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21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64" y="56285"/>
            <a:ext cx="10275045" cy="680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51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394595" y="1543781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FIN</a:t>
            </a:r>
            <a:endParaRPr lang="es-ES" sz="20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4199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2" y="1018309"/>
            <a:ext cx="11919008" cy="485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27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033223" y="164806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7" y="5786181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9011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</Words>
  <Application>Microsoft Office PowerPoint</Application>
  <PresentationFormat>Panorámica</PresentationFormat>
  <Paragraphs>3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4</cp:revision>
  <dcterms:created xsi:type="dcterms:W3CDTF">2015-03-17T19:32:09Z</dcterms:created>
  <dcterms:modified xsi:type="dcterms:W3CDTF">2015-03-17T19:55:40Z</dcterms:modified>
</cp:coreProperties>
</file>