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1835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063263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46678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85418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556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29026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55379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035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3620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85694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5625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A7D13-6E36-4221-8E19-309B14770CEA}" type="datetimeFigureOut">
              <a:rPr lang="es-MX" smtClean="0"/>
              <a:t>13/12/2011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6C315C-3DFB-460B-B39F-A0D0276D86CD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9924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34" y="0"/>
            <a:ext cx="64867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407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35"/>
            <a:ext cx="5581244" cy="3392389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764" y="3140968"/>
            <a:ext cx="5509236" cy="3709927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262346" y="3171139"/>
            <a:ext cx="26193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Códigos.</a:t>
            </a:r>
            <a:endParaRPr lang="es-E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8276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021" y="0"/>
            <a:ext cx="68359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399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067" y="0"/>
            <a:ext cx="67198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3059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076" y="0"/>
            <a:ext cx="64498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082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543" y="0"/>
            <a:ext cx="66829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95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543" y="0"/>
            <a:ext cx="668291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799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177" y="0"/>
            <a:ext cx="6437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476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587" y="0"/>
            <a:ext cx="6630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883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175" y="0"/>
            <a:ext cx="6607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228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139" y="0"/>
            <a:ext cx="67977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9052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915" y="0"/>
            <a:ext cx="67841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765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45" y="0"/>
            <a:ext cx="6746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753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4578" y="0"/>
            <a:ext cx="65948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7128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745" y="0"/>
            <a:ext cx="67465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1481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952" y="0"/>
            <a:ext cx="64620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18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689" y="0"/>
            <a:ext cx="67066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3275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6664" y="0"/>
            <a:ext cx="67706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10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177" y="0"/>
            <a:ext cx="64376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0162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47" y="0"/>
            <a:ext cx="66205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517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956" y="0"/>
            <a:ext cx="65820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972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683" y="0"/>
            <a:ext cx="65466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58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689" y="0"/>
            <a:ext cx="67066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1625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310" y="0"/>
            <a:ext cx="72433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8309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587" y="0"/>
            <a:ext cx="6630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405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336" y="0"/>
            <a:ext cx="68113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3540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56" y="522732"/>
            <a:ext cx="7562088" cy="581253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000369" y="2967335"/>
            <a:ext cx="1143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FIN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08112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3</Words>
  <Application>Microsoft Office PowerPoint</Application>
  <PresentationFormat>Presentación en pantalla (4:3)</PresentationFormat>
  <Paragraphs>2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</dc:creator>
  <cp:lastModifiedBy>vick</cp:lastModifiedBy>
  <cp:revision>4</cp:revision>
  <dcterms:created xsi:type="dcterms:W3CDTF">2011-12-14T00:09:12Z</dcterms:created>
  <dcterms:modified xsi:type="dcterms:W3CDTF">2011-12-14T01:11:29Z</dcterms:modified>
</cp:coreProperties>
</file>