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C3CF3-05DE-4C95-A9AB-6E9054A5C44D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9F58-DD59-4615-BF15-A91BA24DC4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28278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C3CF3-05DE-4C95-A9AB-6E9054A5C44D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9F58-DD59-4615-BF15-A91BA24DC4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8805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C3CF3-05DE-4C95-A9AB-6E9054A5C44D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9F58-DD59-4615-BF15-A91BA24DC4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42326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C3CF3-05DE-4C95-A9AB-6E9054A5C44D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9F58-DD59-4615-BF15-A91BA24DC4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20527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C3CF3-05DE-4C95-A9AB-6E9054A5C44D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9F58-DD59-4615-BF15-A91BA24DC4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4302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C3CF3-05DE-4C95-A9AB-6E9054A5C44D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9F58-DD59-4615-BF15-A91BA24DC4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08859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C3CF3-05DE-4C95-A9AB-6E9054A5C44D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9F58-DD59-4615-BF15-A91BA24DC4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65194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C3CF3-05DE-4C95-A9AB-6E9054A5C44D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9F58-DD59-4615-BF15-A91BA24DC4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7091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C3CF3-05DE-4C95-A9AB-6E9054A5C44D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9F58-DD59-4615-BF15-A91BA24DC4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2180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C3CF3-05DE-4C95-A9AB-6E9054A5C44D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9F58-DD59-4615-BF15-A91BA24DC4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49206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C3CF3-05DE-4C95-A9AB-6E9054A5C44D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09F58-DD59-4615-BF15-A91BA24DC4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47334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C3CF3-05DE-4C95-A9AB-6E9054A5C44D}" type="datetimeFigureOut">
              <a:rPr lang="es-MX" smtClean="0"/>
              <a:t>14/02/2015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09F58-DD59-4615-BF15-A91BA24DC4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50703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354" y="0"/>
            <a:ext cx="69012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522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477" y="0"/>
            <a:ext cx="71690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5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344"/>
            <a:ext cx="6100292" cy="592068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707" y="615343"/>
            <a:ext cx="6100293" cy="592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18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6122"/>
            <a:ext cx="6059680" cy="58812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9680" y="616122"/>
            <a:ext cx="6073176" cy="598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7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978" y="0"/>
            <a:ext cx="70660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4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2978" y="0"/>
            <a:ext cx="70660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14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539"/>
            <a:ext cx="6078828" cy="589985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828" y="422539"/>
            <a:ext cx="6113172" cy="593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002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36" y="0"/>
            <a:ext cx="71709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645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0536" y="0"/>
            <a:ext cx="71709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271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0" y="274830"/>
            <a:ext cx="6393180" cy="330708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659" y="975334"/>
            <a:ext cx="975360" cy="243459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019" y="975334"/>
            <a:ext cx="1207770" cy="243459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0" y="3409924"/>
            <a:ext cx="6332220" cy="349377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016" y="5177307"/>
            <a:ext cx="5846984" cy="163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09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10" y="0"/>
            <a:ext cx="66581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8065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790" y="0"/>
            <a:ext cx="65044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2223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26699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340" y="26670"/>
            <a:ext cx="7185660" cy="680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6429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197" y="15757"/>
            <a:ext cx="7573046" cy="6842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7242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348" y="29352"/>
            <a:ext cx="7407141" cy="682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948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739" y="0"/>
            <a:ext cx="6841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1643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397" y="0"/>
            <a:ext cx="62452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8583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981" y="0"/>
            <a:ext cx="67860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5153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313" y="0"/>
            <a:ext cx="6765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0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2420"/>
            <a:ext cx="6096877" cy="618119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877" y="372419"/>
            <a:ext cx="6130343" cy="6181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04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719" y="0"/>
            <a:ext cx="7003281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6454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1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014" y="10376"/>
            <a:ext cx="7933386" cy="684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863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540" y="20355"/>
            <a:ext cx="7715950" cy="683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1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195" y="14980"/>
            <a:ext cx="8384146" cy="6845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58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499" y="1941"/>
            <a:ext cx="8049295" cy="6850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4282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852" y="0"/>
            <a:ext cx="69242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9363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250" y="23102"/>
            <a:ext cx="7589846" cy="683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513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560" y="5715"/>
            <a:ext cx="7040880" cy="684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9243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600" y="0"/>
            <a:ext cx="66667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6691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631" y="0"/>
            <a:ext cx="68038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80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415" y="543186"/>
            <a:ext cx="5756855" cy="571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18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530" y="948311"/>
            <a:ext cx="8010659" cy="485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8235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907124" y="1241566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485" y="2164896"/>
            <a:ext cx="6242304" cy="468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76370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</Words>
  <Application>Microsoft Office PowerPoint</Application>
  <PresentationFormat>Panorámica</PresentationFormat>
  <Paragraphs>1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5</cp:revision>
  <dcterms:created xsi:type="dcterms:W3CDTF">2015-02-15T02:17:52Z</dcterms:created>
  <dcterms:modified xsi:type="dcterms:W3CDTF">2015-02-15T02:50:56Z</dcterms:modified>
</cp:coreProperties>
</file>