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6996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82170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117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5406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17016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83350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67687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86521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2872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41305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3627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80A18-86F4-4386-B8CA-A4C11A9A267E}" type="datetimeFigureOut">
              <a:rPr lang="es-MX" smtClean="0"/>
              <a:t>24/02/2015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C9DFCE-B954-45A4-B084-670733C6284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00929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313" y="0"/>
            <a:ext cx="6485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42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49" y="0"/>
            <a:ext cx="67277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24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08707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707" y="0"/>
            <a:ext cx="61087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5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055" y="0"/>
            <a:ext cx="6041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61" y="2410739"/>
            <a:ext cx="4140881" cy="1829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70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5005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055" y="0"/>
            <a:ext cx="6041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77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41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945" y="0"/>
            <a:ext cx="6150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29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055" y="0"/>
            <a:ext cx="6041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182" y="2383615"/>
            <a:ext cx="3627082" cy="209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71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41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945" y="0"/>
            <a:ext cx="6150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41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945" y="0"/>
            <a:ext cx="6150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29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055" y="0"/>
            <a:ext cx="6041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304" y="2332702"/>
            <a:ext cx="3244017" cy="2192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7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41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945" y="0"/>
            <a:ext cx="6150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1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055" y="0"/>
            <a:ext cx="6041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123" y="2430625"/>
            <a:ext cx="4641379" cy="199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96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055" y="0"/>
            <a:ext cx="6041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19" y="2394541"/>
            <a:ext cx="4663638" cy="2068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32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055" y="0"/>
            <a:ext cx="6041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93" y="2380825"/>
            <a:ext cx="4955007" cy="20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79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982" y="0"/>
            <a:ext cx="598701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355" y="1580031"/>
            <a:ext cx="4228018" cy="369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0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7725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255" y="0"/>
            <a:ext cx="61147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03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745" y="0"/>
            <a:ext cx="607725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84" y="2509073"/>
            <a:ext cx="5211207" cy="183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38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256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565" y="0"/>
            <a:ext cx="60794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68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891124" y="1659395"/>
            <a:ext cx="4895892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F I N</a:t>
            </a:r>
            <a:endParaRPr lang="es-ES" sz="200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6772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342" y="555585"/>
            <a:ext cx="9839616" cy="570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85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11" y="1539433"/>
            <a:ext cx="11675781" cy="3796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93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954000" y="5769864"/>
            <a:ext cx="8283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www.zona33preescolar.com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481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7</Words>
  <Application>Microsoft Office PowerPoint</Application>
  <PresentationFormat>Panorámica</PresentationFormat>
  <Paragraphs>3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5</cp:revision>
  <dcterms:created xsi:type="dcterms:W3CDTF">2015-02-24T19:10:03Z</dcterms:created>
  <dcterms:modified xsi:type="dcterms:W3CDTF">2015-02-24T19:48:01Z</dcterms:modified>
</cp:coreProperties>
</file>