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3D45C-3819-4DFC-ADCE-7D47F5963E2F}" type="datetimeFigureOut">
              <a:rPr lang="es-ES" smtClean="0"/>
              <a:t>13/01/2010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1FCB-D445-4236-BF00-F816D2392D0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9481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3D45C-3819-4DFC-ADCE-7D47F5963E2F}" type="datetimeFigureOut">
              <a:rPr lang="es-ES" smtClean="0"/>
              <a:t>13/01/2010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1FCB-D445-4236-BF00-F816D2392D0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1237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3D45C-3819-4DFC-ADCE-7D47F5963E2F}" type="datetimeFigureOut">
              <a:rPr lang="es-ES" smtClean="0"/>
              <a:t>13/01/2010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1FCB-D445-4236-BF00-F816D2392D0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5788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3D45C-3819-4DFC-ADCE-7D47F5963E2F}" type="datetimeFigureOut">
              <a:rPr lang="es-ES" smtClean="0"/>
              <a:t>13/01/2010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1FCB-D445-4236-BF00-F816D2392D0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6885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3D45C-3819-4DFC-ADCE-7D47F5963E2F}" type="datetimeFigureOut">
              <a:rPr lang="es-ES" smtClean="0"/>
              <a:t>13/01/2010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1FCB-D445-4236-BF00-F816D2392D0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7385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3D45C-3819-4DFC-ADCE-7D47F5963E2F}" type="datetimeFigureOut">
              <a:rPr lang="es-ES" smtClean="0"/>
              <a:t>13/01/2010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1FCB-D445-4236-BF00-F816D2392D0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1109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3D45C-3819-4DFC-ADCE-7D47F5963E2F}" type="datetimeFigureOut">
              <a:rPr lang="es-ES" smtClean="0"/>
              <a:t>13/01/2010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1FCB-D445-4236-BF00-F816D2392D0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8104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3D45C-3819-4DFC-ADCE-7D47F5963E2F}" type="datetimeFigureOut">
              <a:rPr lang="es-ES" smtClean="0"/>
              <a:t>13/01/2010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1FCB-D445-4236-BF00-F816D2392D0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4514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3D45C-3819-4DFC-ADCE-7D47F5963E2F}" type="datetimeFigureOut">
              <a:rPr lang="es-ES" smtClean="0"/>
              <a:t>13/01/2010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1FCB-D445-4236-BF00-F816D2392D0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3038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3D45C-3819-4DFC-ADCE-7D47F5963E2F}" type="datetimeFigureOut">
              <a:rPr lang="es-ES" smtClean="0"/>
              <a:t>13/01/2010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1FCB-D445-4236-BF00-F816D2392D0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853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3D45C-3819-4DFC-ADCE-7D47F5963E2F}" type="datetimeFigureOut">
              <a:rPr lang="es-ES" smtClean="0"/>
              <a:t>13/01/2010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1FCB-D445-4236-BF00-F816D2392D0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9928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13D45C-3819-4DFC-ADCE-7D47F5963E2F}" type="datetimeFigureOut">
              <a:rPr lang="es-ES" smtClean="0"/>
              <a:t>13/01/2010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81FCB-D445-4236-BF00-F816D2392D0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0297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5184"/>
            <a:ext cx="6984776" cy="6771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62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4624"/>
            <a:ext cx="6596211" cy="6757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935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0"/>
            <a:ext cx="6524546" cy="6812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15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55674" y="-1323020"/>
            <a:ext cx="5832650" cy="9144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358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3" y="0"/>
            <a:ext cx="6632804" cy="684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6384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5" y="44624"/>
            <a:ext cx="6676200" cy="6863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9853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093" y="44624"/>
            <a:ext cx="6570779" cy="681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597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5" y="-1"/>
            <a:ext cx="6748726" cy="6878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4969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759678" cy="686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66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4623"/>
            <a:ext cx="6580910" cy="6814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6141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-1"/>
            <a:ext cx="6774848" cy="6851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7107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0"/>
            <a:ext cx="6670458" cy="681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11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4081"/>
            <a:ext cx="6552728" cy="6843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7953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813376" cy="681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9204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00923" y="-1352243"/>
            <a:ext cx="5364471" cy="9166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1749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0"/>
            <a:ext cx="6668961" cy="681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0151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9" y="0"/>
            <a:ext cx="6991840" cy="6922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8260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78343" y="-1190343"/>
            <a:ext cx="5112569" cy="916667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0" y="908720"/>
            <a:ext cx="827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561597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843275" y="2967335"/>
            <a:ext cx="14574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xmlns:mc="http://schemas.openxmlformats.org/markup-compatibility/2006" xmlns:a14="http://schemas.microsoft.com/office/drawing/2010/main" val="000000" mc:Ignorable="">
                      <a:shade val="5000"/>
                      <a:satMod val="120000"/>
                      <a:alpha val="33000"/>
                    </a:srgbClr>
                  </a:outerShdw>
                </a:effectLst>
              </a:rPr>
              <a:t>F I N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xmlns:mc="http://schemas.openxmlformats.org/markup-compatibility/2006" xmlns:a14="http://schemas.microsoft.com/office/drawing/2010/main" val="000000" mc:Ignorable="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647601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xmlns:mc="http://schemas.openxmlformats.org/markup-compatibility/2006" xmlns:a14="http://schemas.microsoft.com/office/drawing/2010/main" val="1F497D" mc:Ignorable=""/>
      </a:dk2>
      <a:lt2>
        <a:srgbClr xmlns:mc="http://schemas.openxmlformats.org/markup-compatibility/2006" xmlns:a14="http://schemas.microsoft.com/office/drawing/2010/main" val="EEECE1" mc:Ignorable=""/>
      </a:lt2>
      <a:accent1>
        <a:srgbClr xmlns:mc="http://schemas.openxmlformats.org/markup-compatibility/2006" xmlns:a14="http://schemas.microsoft.com/office/drawing/2010/main" val="4F81BD" mc:Ignorable=""/>
      </a:accent1>
      <a:accent2>
        <a:srgbClr xmlns:mc="http://schemas.openxmlformats.org/markup-compatibility/2006" xmlns:a14="http://schemas.microsoft.com/office/drawing/2010/main" val="C0504D" mc:Ignorable=""/>
      </a:accent2>
      <a:accent3>
        <a:srgbClr xmlns:mc="http://schemas.openxmlformats.org/markup-compatibility/2006" xmlns:a14="http://schemas.microsoft.com/office/drawing/2010/main" val="9BBB59" mc:Ignorable=""/>
      </a:accent3>
      <a:accent4>
        <a:srgbClr xmlns:mc="http://schemas.openxmlformats.org/markup-compatibility/2006" xmlns:a14="http://schemas.microsoft.com/office/drawing/2010/main" val="8064A2" mc:Ignorable=""/>
      </a:accent4>
      <a:accent5>
        <a:srgbClr xmlns:mc="http://schemas.openxmlformats.org/markup-compatibility/2006" xmlns:a14="http://schemas.microsoft.com/office/drawing/2010/main" val="4BACC6" mc:Ignorable=""/>
      </a:accent5>
      <a:accent6>
        <a:srgbClr xmlns:mc="http://schemas.openxmlformats.org/markup-compatibility/2006" xmlns:a14="http://schemas.microsoft.com/office/drawing/2010/main" val="F79646" mc:Ignorable=""/>
      </a:accent6>
      <a:hlink>
        <a:srgbClr xmlns:mc="http://schemas.openxmlformats.org/markup-compatibility/2006" xmlns:a14="http://schemas.microsoft.com/office/drawing/2010/main" val="0000FF" mc:Ignorable=""/>
      </a:hlink>
      <a:folHlink>
        <a:srgbClr xmlns:mc="http://schemas.openxmlformats.org/markup-compatibility/2006" xmlns:a14="http://schemas.microsoft.com/office/drawing/2010/main" val="800080" mc:Ignorable="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xmlns:mc="http://schemas.openxmlformats.org/markup-compatibility/2006" xmlns:a14="http://schemas.microsoft.com/office/drawing/2010/main" val="000000" mc:Ignorable="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xmlns:mc="http://schemas.openxmlformats.org/markup-compatibility/2006" xmlns:a14="http://schemas.microsoft.com/office/drawing/2010/main" val="000000" mc:Ignorable="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xmlns:mc="http://schemas.openxmlformats.org/markup-compatibility/2006" xmlns:a14="http://schemas.microsoft.com/office/drawing/2010/main" val="000000" mc:Ignorable="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4</Words>
  <Application>Microsoft Office PowerPoint</Application>
  <PresentationFormat>Presentación en pantalla (4:3)</PresentationFormat>
  <Paragraphs>2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PCX</dc:creator>
  <cp:lastModifiedBy>PCX</cp:lastModifiedBy>
  <cp:revision>3</cp:revision>
  <dcterms:created xsi:type="dcterms:W3CDTF">2010-01-13T20:11:15Z</dcterms:created>
  <dcterms:modified xsi:type="dcterms:W3CDTF">2010-01-13T20:34:43Z</dcterms:modified>
</cp:coreProperties>
</file>