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2939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0902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1750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1991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6751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410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4684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6279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840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5281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8066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68A2A-CF20-40DB-8D0C-EF2DCA800C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73F76-76EB-4404-AF6C-E74FAF25936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0569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083" y="0"/>
            <a:ext cx="80778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7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713" y="56140"/>
            <a:ext cx="7877078" cy="668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2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109" y="69903"/>
            <a:ext cx="8790709" cy="671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10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09577"/>
            <a:ext cx="8728364" cy="666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72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845" y="93518"/>
            <a:ext cx="8593753" cy="670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74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155" y="115765"/>
            <a:ext cx="8811489" cy="668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65" y="21205"/>
            <a:ext cx="8427026" cy="683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18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755" y="12777"/>
            <a:ext cx="8427027" cy="683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1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466" y="0"/>
            <a:ext cx="84550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755" y="4349"/>
            <a:ext cx="8437417" cy="684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627" y="16932"/>
            <a:ext cx="8593281" cy="682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6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36" y="645"/>
            <a:ext cx="9570028" cy="682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9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935" y="25880"/>
            <a:ext cx="7934074" cy="683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2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809" y="78159"/>
            <a:ext cx="9050481" cy="667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94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636" y="116469"/>
            <a:ext cx="9029700" cy="665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95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91" y="42361"/>
            <a:ext cx="10557163" cy="6782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40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91" y="0"/>
            <a:ext cx="10150247" cy="6833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50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100" y="135255"/>
            <a:ext cx="7543800" cy="6587490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>
            <a:off x="9867900" y="405245"/>
            <a:ext cx="0" cy="57357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87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210" y="5198"/>
            <a:ext cx="7847626" cy="6852801"/>
          </a:xfrm>
          <a:prstGeom prst="rect">
            <a:avLst/>
          </a:prstGeom>
        </p:spPr>
      </p:pic>
      <p:cxnSp>
        <p:nvCxnSpPr>
          <p:cNvPr id="4" name="Conector recto 3"/>
          <p:cNvCxnSpPr/>
          <p:nvPr/>
        </p:nvCxnSpPr>
        <p:spPr>
          <a:xfrm flipH="1">
            <a:off x="10006445" y="301336"/>
            <a:ext cx="10391" cy="593320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674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23" y="18018"/>
            <a:ext cx="7966567" cy="683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47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3" y="31166"/>
            <a:ext cx="8063343" cy="677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0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955" y="97160"/>
            <a:ext cx="9798627" cy="666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4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97" y="68830"/>
            <a:ext cx="9328630" cy="678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90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949" y="0"/>
            <a:ext cx="79408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4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274061" y="1481435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963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278917"/>
            <a:ext cx="7658100" cy="582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934670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5455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5</Words>
  <Application>Microsoft Office PowerPoint</Application>
  <PresentationFormat>Panorámica</PresentationFormat>
  <Paragraphs>3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6</cp:revision>
  <dcterms:created xsi:type="dcterms:W3CDTF">2015-03-11T18:43:27Z</dcterms:created>
  <dcterms:modified xsi:type="dcterms:W3CDTF">2015-03-11T21:34:47Z</dcterms:modified>
</cp:coreProperties>
</file>