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3" r:id="rId16"/>
    <p:sldId id="270" r:id="rId17"/>
    <p:sldId id="271" r:id="rId18"/>
    <p:sldId id="274" r:id="rId19"/>
    <p:sldId id="272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AF13-C2DF-4B57-AEB0-AC99DD611E76}" type="datetimeFigureOut">
              <a:rPr lang="es-MX" smtClean="0"/>
              <a:t>17/12/2014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10A26-A740-4A82-8937-7BD82CF2C76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12743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AF13-C2DF-4B57-AEB0-AC99DD611E76}" type="datetimeFigureOut">
              <a:rPr lang="es-MX" smtClean="0"/>
              <a:t>17/12/2014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10A26-A740-4A82-8937-7BD82CF2C76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1359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AF13-C2DF-4B57-AEB0-AC99DD611E76}" type="datetimeFigureOut">
              <a:rPr lang="es-MX" smtClean="0"/>
              <a:t>17/12/2014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10A26-A740-4A82-8937-7BD82CF2C76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47842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AF13-C2DF-4B57-AEB0-AC99DD611E76}" type="datetimeFigureOut">
              <a:rPr lang="es-MX" smtClean="0"/>
              <a:t>17/12/2014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10A26-A740-4A82-8937-7BD82CF2C76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71552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AF13-C2DF-4B57-AEB0-AC99DD611E76}" type="datetimeFigureOut">
              <a:rPr lang="es-MX" smtClean="0"/>
              <a:t>17/12/2014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10A26-A740-4A82-8937-7BD82CF2C76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8672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AF13-C2DF-4B57-AEB0-AC99DD611E76}" type="datetimeFigureOut">
              <a:rPr lang="es-MX" smtClean="0"/>
              <a:t>17/12/2014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10A26-A740-4A82-8937-7BD82CF2C76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46378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AF13-C2DF-4B57-AEB0-AC99DD611E76}" type="datetimeFigureOut">
              <a:rPr lang="es-MX" smtClean="0"/>
              <a:t>17/12/2014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10A26-A740-4A82-8937-7BD82CF2C76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62876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AF13-C2DF-4B57-AEB0-AC99DD611E76}" type="datetimeFigureOut">
              <a:rPr lang="es-MX" smtClean="0"/>
              <a:t>17/12/2014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10A26-A740-4A82-8937-7BD82CF2C76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34814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AF13-C2DF-4B57-AEB0-AC99DD611E76}" type="datetimeFigureOut">
              <a:rPr lang="es-MX" smtClean="0"/>
              <a:t>17/12/2014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10A26-A740-4A82-8937-7BD82CF2C76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05085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AF13-C2DF-4B57-AEB0-AC99DD611E76}" type="datetimeFigureOut">
              <a:rPr lang="es-MX" smtClean="0"/>
              <a:t>17/12/2014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10A26-A740-4A82-8937-7BD82CF2C76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67495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35AF13-C2DF-4B57-AEB0-AC99DD611E76}" type="datetimeFigureOut">
              <a:rPr lang="es-MX" smtClean="0"/>
              <a:t>17/12/2014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10A26-A740-4A82-8937-7BD82CF2C76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965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35AF13-C2DF-4B57-AEB0-AC99DD611E76}" type="datetimeFigureOut">
              <a:rPr lang="es-MX" smtClean="0"/>
              <a:t>17/12/2014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10A26-A740-4A82-8937-7BD82CF2C76A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83016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525" y="0"/>
            <a:ext cx="59266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0631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655" y="137714"/>
            <a:ext cx="4821382" cy="6720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5784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892" y="1152144"/>
            <a:ext cx="5190744" cy="570585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892" y="382732"/>
            <a:ext cx="5495925" cy="64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069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215" y="105177"/>
            <a:ext cx="6143194" cy="6752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303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361" y="0"/>
            <a:ext cx="5677138" cy="6785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338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645" y="70447"/>
            <a:ext cx="6483927" cy="6738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081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023" y="53966"/>
            <a:ext cx="5865431" cy="6804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768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0082"/>
            <a:ext cx="9144000" cy="5197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587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7854" y="51708"/>
            <a:ext cx="6276110" cy="6681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0985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827" y="143"/>
            <a:ext cx="6951517" cy="6827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6164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5" y="314343"/>
            <a:ext cx="8946573" cy="626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274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9" y="0"/>
            <a:ext cx="8468590" cy="6606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9599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9182"/>
            <a:ext cx="9144000" cy="5479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3882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373" y="26610"/>
            <a:ext cx="5891645" cy="679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1149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591" y="25035"/>
            <a:ext cx="5912427" cy="6819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2071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027" y="75666"/>
            <a:ext cx="5964381" cy="675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8806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373" y="52597"/>
            <a:ext cx="5860471" cy="6776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137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727" y="58605"/>
            <a:ext cx="6203373" cy="677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1107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0" y="0"/>
            <a:ext cx="5766953" cy="6832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914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727" y="-1"/>
            <a:ext cx="6265717" cy="6842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0400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173" y="86975"/>
            <a:ext cx="6754091" cy="6725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8044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027" y="56508"/>
            <a:ext cx="5974773" cy="678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3734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211" y="1"/>
            <a:ext cx="7029653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1413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173" y="0"/>
            <a:ext cx="6793266" cy="6860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4539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219" y="12203"/>
            <a:ext cx="6037490" cy="6845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3626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50" y="81115"/>
            <a:ext cx="6204905" cy="6776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7955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7" y="374073"/>
            <a:ext cx="8892695" cy="6168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7180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6" y="336697"/>
            <a:ext cx="8956964" cy="6213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9937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727" y="81769"/>
            <a:ext cx="6172199" cy="6762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4417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473" y="35150"/>
            <a:ext cx="6577444" cy="6776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569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337" y="0"/>
            <a:ext cx="6213763" cy="6764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9702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843275" y="2967335"/>
            <a:ext cx="14574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 I N</a:t>
            </a:r>
            <a:endParaRPr lang="es-E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182636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0327"/>
            <a:ext cx="9134702" cy="5783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9685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467661" y="400780"/>
            <a:ext cx="41255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CORTESÍA DE:</a:t>
            </a:r>
            <a:endParaRPr lang="es-E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285" y="2012927"/>
            <a:ext cx="6242304" cy="4681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6411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</TotalTime>
  <Words>6</Words>
  <Application>Microsoft Office PowerPoint</Application>
  <PresentationFormat>Presentación en pantalla (4:3)</PresentationFormat>
  <Paragraphs>2</Paragraphs>
  <Slides>34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vick_oficina</dc:creator>
  <cp:lastModifiedBy>vick_oficina</cp:lastModifiedBy>
  <cp:revision>9</cp:revision>
  <dcterms:created xsi:type="dcterms:W3CDTF">2014-12-17T17:26:36Z</dcterms:created>
  <dcterms:modified xsi:type="dcterms:W3CDTF">2014-12-17T18:22:24Z</dcterms:modified>
</cp:coreProperties>
</file>